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roundedCorners val="1"/>
  <c:style val="18"/>
  <c:chart>
    <c:autoTitleDeleted val="1"/>
    <c:plotArea>
      <c:layout>
        <c:manualLayout>
          <c:layoutTarget val="inner"/>
          <c:xMode val="edge"/>
          <c:yMode val="edge"/>
          <c:x val="9.9418307086614172E-2"/>
          <c:y val="3.4335875984251966E-2"/>
          <c:w val="0.75280052493438321"/>
          <c:h val="0.69081225393700785"/>
        </c:manualLayout>
      </c:layout>
      <c:scatterChart>
        <c:scatterStyle val="smoothMarker"/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סידרה 1</c:v>
                </c:pt>
              </c:strCache>
            </c:strRef>
          </c:tx>
          <c:xVal>
            <c:strRef>
              <c:f>גיליון1!$A$2:$A$7</c:f>
              <c:strCache>
                <c:ptCount val="6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  <c:pt idx="4">
                  <c:v>קטגוריה 5</c:v>
                </c:pt>
                <c:pt idx="5">
                  <c:v>קטגוריה 6</c:v>
                </c:pt>
              </c:strCache>
            </c:strRef>
          </c:xVal>
          <c:yVal>
            <c:numRef>
              <c:f>גיליון1!$B$2:$B$7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6.5</c:v>
                </c:pt>
                <c:pt idx="5">
                  <c:v>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סידרה 2</c:v>
                </c:pt>
              </c:strCache>
            </c:strRef>
          </c:tx>
          <c:xVal>
            <c:strRef>
              <c:f>גיליון1!$A$2:$A$7</c:f>
              <c:strCache>
                <c:ptCount val="6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  <c:pt idx="4">
                  <c:v>קטגוריה 5</c:v>
                </c:pt>
                <c:pt idx="5">
                  <c:v>קטגוריה 6</c:v>
                </c:pt>
              </c:strCache>
            </c:strRef>
          </c:xVal>
          <c:yVal>
            <c:numRef>
              <c:f>גיליון1!$C$2:$C$7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1.8</c:v>
                </c:pt>
                <c:pt idx="5">
                  <c:v>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סידרה 3</c:v>
                </c:pt>
              </c:strCache>
            </c:strRef>
          </c:tx>
          <c:xVal>
            <c:strRef>
              <c:f>גיליון1!$A$2:$A$7</c:f>
              <c:strCache>
                <c:ptCount val="6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  <c:pt idx="4">
                  <c:v>קטגוריה 5</c:v>
                </c:pt>
                <c:pt idx="5">
                  <c:v>קטגוריה 6</c:v>
                </c:pt>
              </c:strCache>
            </c:strRef>
          </c:xVal>
          <c:yVal>
            <c:numRef>
              <c:f>גיליון1!$D$2:$D$7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877376"/>
        <c:axId val="199878912"/>
      </c:scatterChart>
      <c:valAx>
        <c:axId val="19987737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99878912"/>
        <c:crosses val="autoZero"/>
        <c:crossBetween val="midCat"/>
      </c:valAx>
      <c:valAx>
        <c:axId val="19987891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998773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331539223091346"/>
          <c:y val="1.9897391732283463E-2"/>
          <c:w val="0.13553482521911078"/>
          <c:h val="0.41957997047244094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י"ז/אלול/תשע"ב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/>
          <p:cNvSpPr/>
          <p:nvPr userDrawn="1"/>
        </p:nvSpPr>
        <p:spPr>
          <a:xfrm>
            <a:off x="1259632" y="0"/>
            <a:ext cx="432048" cy="40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 userDrawn="1"/>
        </p:nvSpPr>
        <p:spPr>
          <a:xfrm>
            <a:off x="1187624" y="249798"/>
            <a:ext cx="288032" cy="154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נושא המצגת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מציג: שם ומשפחה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כותרת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טקסט דוגמא</a:t>
            </a:r>
          </a:p>
          <a:p>
            <a:endParaRPr lang="he-IL" dirty="0" smtClean="0"/>
          </a:p>
        </p:txBody>
      </p:sp>
      <p:graphicFrame>
        <p:nvGraphicFramePr>
          <p:cNvPr id="4" name="תרשים 3"/>
          <p:cNvGraphicFramePr/>
          <p:nvPr/>
        </p:nvGraphicFramePr>
        <p:xfrm>
          <a:off x="1524000" y="2357430"/>
          <a:ext cx="683421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אורנים">
      <a:dk1>
        <a:srgbClr val="063F20"/>
      </a:dk1>
      <a:lt1>
        <a:sysClr val="window" lastClr="FFFFFF"/>
      </a:lt1>
      <a:dk2>
        <a:srgbClr val="005E29"/>
      </a:dk2>
      <a:lt2>
        <a:srgbClr val="EEECE1"/>
      </a:lt2>
      <a:accent1>
        <a:srgbClr val="727272"/>
      </a:accent1>
      <a:accent2>
        <a:srgbClr val="C0504D"/>
      </a:accent2>
      <a:accent3>
        <a:srgbClr val="9BBB59"/>
      </a:accent3>
      <a:accent4>
        <a:srgbClr val="262626"/>
      </a:accent4>
      <a:accent5>
        <a:srgbClr val="4F6128"/>
      </a:accent5>
      <a:accent6>
        <a:srgbClr val="F79646"/>
      </a:accent6>
      <a:hlink>
        <a:srgbClr val="063F20"/>
      </a:hlink>
      <a:folHlink>
        <a:srgbClr val="063F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x05e7__x05d4__x05dc__x05d9__x0020__x05d9__x05e2__x05d3_ xmlns="522df1af-4887-495e-9049-b1c2491cbd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7C01A7472C26CA459F592FD5AB7F0F7F" ma:contentTypeVersion="6" ma:contentTypeDescription="צור מסמך חדש." ma:contentTypeScope="" ma:versionID="59b8dc6a3ff2304416c8cf3f50277cd4">
  <xsd:schema xmlns:xsd="http://www.w3.org/2001/XMLSchema" xmlns:xs="http://www.w3.org/2001/XMLSchema" xmlns:p="http://schemas.microsoft.com/office/2006/metadata/properties" xmlns:ns1="http://schemas.microsoft.com/sharepoint/v3" xmlns:ns2="522df1af-4887-495e-9049-b1c2491cbd0c" targetNamespace="http://schemas.microsoft.com/office/2006/metadata/properties" ma:root="true" ma:fieldsID="641bda863c344b8fae4b8a9981560559" ns1:_="" ns2:_="">
    <xsd:import namespace="http://schemas.microsoft.com/sharepoint/v3"/>
    <xsd:import namespace="522df1af-4887-495e-9049-b1c2491cbd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x05e7__x05d4__x05dc__x05d9__x0020__x05d9__x05e2__x05d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f1af-4887-495e-9049-b1c2491cbd0c" elementFormDefault="qualified">
    <xsd:import namespace="http://schemas.microsoft.com/office/2006/documentManagement/types"/>
    <xsd:import namespace="http://schemas.microsoft.com/office/infopath/2007/PartnerControls"/>
    <xsd:element name="_x05e7__x05d4__x05dc__x05d9__x0020__x05d9__x05e2__x05d3_" ma:index="10" nillable="true" ma:displayName="קהלי יעד" ma:internalName="_x05e7__x05d4__x05dc__x05d9__x0020__x05d9__x05e2__x05d3_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6F7C2E-6F29-4C6D-B41E-1B193F8C91B7}"/>
</file>

<file path=customXml/itemProps2.xml><?xml version="1.0" encoding="utf-8"?>
<ds:datastoreItem xmlns:ds="http://schemas.openxmlformats.org/officeDocument/2006/customXml" ds:itemID="{ACC2CDE5-7D9B-4D66-8ABD-999041055CBB}"/>
</file>

<file path=customXml/itemProps3.xml><?xml version="1.0" encoding="utf-8"?>
<ds:datastoreItem xmlns:ds="http://schemas.openxmlformats.org/officeDocument/2006/customXml" ds:itemID="{DAF7424B-FC69-4C9D-BEB3-4FA38D37AC3E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ערכת נושא של Office</vt:lpstr>
      <vt:lpstr>נושא המצגת</vt:lpstr>
      <vt:lpstr>כותרת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Svetlana Landa</dc:creator>
  <cp:lastModifiedBy>Svetlana Landa</cp:lastModifiedBy>
  <cp:revision>10</cp:revision>
  <dcterms:modified xsi:type="dcterms:W3CDTF">2012-09-04T07:33:04Z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0x0101007C01A7472C26CA459F592FD5AB7F0F7F</vt:lpwstr>
  </property>
</Properties>
</file>