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54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8E9E6C0-A92D-484A-8FF9-C8C014E24DC5}" type="datetimeFigureOut">
              <a:rPr lang="he-IL" smtClean="0"/>
              <a:t>ז'/שבט/תשע"ו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C7E06D5-D966-47ED-8A98-F2ABA25AB6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8474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E06D5-D966-47ED-8A98-F2ABA25AB614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7985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4F19-5AD2-4472-8991-1096340FD989}" type="datetimeFigureOut">
              <a:rPr lang="he-IL" smtClean="0"/>
              <a:t>ז'/שבט/תשע"ו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46CA-3911-4EBE-816E-8D959A054F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1433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4F19-5AD2-4472-8991-1096340FD989}" type="datetimeFigureOut">
              <a:rPr lang="he-IL" smtClean="0"/>
              <a:t>ז'/שבט/תשע"ו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46CA-3911-4EBE-816E-8D959A054F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0837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4F19-5AD2-4472-8991-1096340FD989}" type="datetimeFigureOut">
              <a:rPr lang="he-IL" smtClean="0"/>
              <a:t>ז'/שבט/תשע"ו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46CA-3911-4EBE-816E-8D959A054F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0597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4F19-5AD2-4472-8991-1096340FD989}" type="datetimeFigureOut">
              <a:rPr lang="he-IL" smtClean="0"/>
              <a:t>ז'/שבט/תשע"ו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46CA-3911-4EBE-816E-8D959A054F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1113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4F19-5AD2-4472-8991-1096340FD989}" type="datetimeFigureOut">
              <a:rPr lang="he-IL" smtClean="0"/>
              <a:t>ז'/שבט/תשע"ו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46CA-3911-4EBE-816E-8D959A054F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5971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4F19-5AD2-4472-8991-1096340FD989}" type="datetimeFigureOut">
              <a:rPr lang="he-IL" smtClean="0"/>
              <a:t>ז'/שבט/תשע"ו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46CA-3911-4EBE-816E-8D959A054F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1397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4F19-5AD2-4472-8991-1096340FD989}" type="datetimeFigureOut">
              <a:rPr lang="he-IL" smtClean="0"/>
              <a:t>ז'/שבט/תשע"ו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46CA-3911-4EBE-816E-8D959A054F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2064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4F19-5AD2-4472-8991-1096340FD989}" type="datetimeFigureOut">
              <a:rPr lang="he-IL" smtClean="0"/>
              <a:t>ז'/שבט/תשע"ו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46CA-3911-4EBE-816E-8D959A054F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149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4F19-5AD2-4472-8991-1096340FD989}" type="datetimeFigureOut">
              <a:rPr lang="he-IL" smtClean="0"/>
              <a:t>ז'/שבט/תשע"ו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46CA-3911-4EBE-816E-8D959A054F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7331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4F19-5AD2-4472-8991-1096340FD989}" type="datetimeFigureOut">
              <a:rPr lang="he-IL" smtClean="0"/>
              <a:t>ז'/שבט/תשע"ו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46CA-3911-4EBE-816E-8D959A054F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200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4F19-5AD2-4472-8991-1096340FD989}" type="datetimeFigureOut">
              <a:rPr lang="he-IL" smtClean="0"/>
              <a:t>ז'/שבט/תשע"ו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46CA-3911-4EBE-816E-8D959A054F6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887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D4F19-5AD2-4472-8991-1096340FD989}" type="datetimeFigureOut">
              <a:rPr lang="he-IL" smtClean="0"/>
              <a:t>ז'/שבט/תשע"ו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546CA-3911-4EBE-816E-8D959A054F60}" type="slidenum">
              <a:rPr lang="he-IL" smtClean="0"/>
              <a:t>‹#›</a:t>
            </a:fld>
            <a:endParaRPr lang="he-IL"/>
          </a:p>
        </p:txBody>
      </p:sp>
      <p:pic>
        <p:nvPicPr>
          <p:cNvPr id="7" name="Picture 6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942"/>
            <a:ext cx="4095840" cy="684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7"/>
          <p:cNvSpPr>
            <a:spLocks/>
          </p:cNvSpPr>
          <p:nvPr userDrawn="1"/>
        </p:nvSpPr>
        <p:spPr bwMode="auto">
          <a:xfrm>
            <a:off x="0" y="6205427"/>
            <a:ext cx="9144000" cy="652573"/>
          </a:xfrm>
          <a:custGeom>
            <a:avLst/>
            <a:gdLst>
              <a:gd name="T0" fmla="*/ 16838 w 16838"/>
              <a:gd name="T1" fmla="+- 0 11906 10748"/>
              <a:gd name="T2" fmla="*/ 11906 h 1158"/>
              <a:gd name="T3" fmla="*/ 16838 w 16838"/>
              <a:gd name="T4" fmla="+- 0 10748 10748"/>
              <a:gd name="T5" fmla="*/ 10748 h 1158"/>
              <a:gd name="T6" fmla="*/ 0 w 16838"/>
              <a:gd name="T7" fmla="+- 0 10748 10748"/>
              <a:gd name="T8" fmla="*/ 10748 h 1158"/>
              <a:gd name="T9" fmla="*/ 0 w 16838"/>
              <a:gd name="T10" fmla="+- 0 11906 10748"/>
              <a:gd name="T11" fmla="*/ 11906 h 1158"/>
              <a:gd name="T12" fmla="*/ 16838 w 16838"/>
              <a:gd name="T13" fmla="+- 0 11906 10748"/>
              <a:gd name="T14" fmla="*/ 11906 h 115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  <a:cxn ang="0">
                <a:pos x="T12" y="T14"/>
              </a:cxn>
            </a:cxnLst>
            <a:rect l="0" t="0" r="r" b="b"/>
            <a:pathLst>
              <a:path w="16838" h="1158">
                <a:moveTo>
                  <a:pt x="16838" y="1158"/>
                </a:moveTo>
                <a:lnTo>
                  <a:pt x="16838" y="0"/>
                </a:lnTo>
                <a:lnTo>
                  <a:pt x="0" y="0"/>
                </a:lnTo>
                <a:lnTo>
                  <a:pt x="0" y="1158"/>
                </a:lnTo>
                <a:lnTo>
                  <a:pt x="16838" y="1158"/>
                </a:lnTo>
                <a:close/>
              </a:path>
            </a:pathLst>
          </a:custGeom>
          <a:solidFill>
            <a:srgbClr val="004B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he-IL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he-IL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e-IL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309320"/>
            <a:ext cx="1512168" cy="44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875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1752600"/>
          </a:xfrm>
        </p:spPr>
        <p:txBody>
          <a:bodyPr>
            <a:normAutofit fontScale="25000" lnSpcReduction="20000"/>
          </a:bodyPr>
          <a:lstStyle/>
          <a:p>
            <a:r>
              <a:rPr lang="he-IL" sz="32000" dirty="0">
                <a:solidFill>
                  <a:srgbClr val="003300"/>
                </a:solidFill>
              </a:rPr>
              <a:t>מצגת</a:t>
            </a:r>
            <a:endParaRPr lang="en-US" sz="32000" dirty="0">
              <a:solidFill>
                <a:srgbClr val="003300"/>
              </a:solidFill>
            </a:endParaRPr>
          </a:p>
          <a:p>
            <a:r>
              <a:rPr lang="he-IL" sz="16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שם ומשפחה</a:t>
            </a:r>
            <a:endParaRPr lang="en-US" sz="1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he-IL" sz="7200" dirty="0"/>
          </a:p>
        </p:txBody>
      </p:sp>
    </p:spTree>
    <p:extLst>
      <p:ext uri="{BB962C8B-B14F-4D97-AF65-F5344CB8AC3E}">
        <p14:creationId xmlns:p14="http://schemas.microsoft.com/office/powerpoint/2010/main" val="406790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643192" cy="1143000"/>
          </a:xfrm>
        </p:spPr>
        <p:txBody>
          <a:bodyPr/>
          <a:lstStyle/>
          <a:p>
            <a:pPr algn="r"/>
            <a:r>
              <a:rPr lang="he-IL" sz="6000" dirty="0" smtClean="0">
                <a:solidFill>
                  <a:srgbClr val="003300"/>
                </a:solidFill>
                <a:cs typeface="+mn-cs"/>
              </a:rPr>
              <a:t>כותרת</a:t>
            </a:r>
            <a:endParaRPr lang="he-IL" sz="6000" dirty="0">
              <a:solidFill>
                <a:srgbClr val="0033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628800"/>
            <a:ext cx="6624736" cy="3863817"/>
          </a:xfrm>
        </p:spPr>
        <p:txBody>
          <a:bodyPr/>
          <a:lstStyle/>
          <a:p>
            <a:pPr marL="0" indent="0">
              <a:buNone/>
            </a:pPr>
            <a:r>
              <a:rPr lang="he-IL" sz="4400" dirty="0" smtClean="0">
                <a:solidFill>
                  <a:srgbClr val="003300"/>
                </a:solidFill>
              </a:rPr>
              <a:t>טקסט</a:t>
            </a:r>
            <a:endParaRPr lang="en-US" sz="4400" dirty="0" smtClean="0">
              <a:solidFill>
                <a:srgbClr val="003300"/>
              </a:solidFill>
            </a:endParaRPr>
          </a:p>
          <a:p>
            <a:pPr marL="0" indent="0">
              <a:buNone/>
            </a:pPr>
            <a:r>
              <a:rPr lang="he-IL" sz="4400" dirty="0" smtClean="0">
                <a:solidFill>
                  <a:srgbClr val="003300"/>
                </a:solidFill>
              </a:rPr>
              <a:t>טקסט</a:t>
            </a:r>
          </a:p>
          <a:p>
            <a:pPr marL="0" indent="0">
              <a:buNone/>
            </a:pPr>
            <a:r>
              <a:rPr lang="he-IL" sz="4400" dirty="0" smtClean="0">
                <a:solidFill>
                  <a:srgbClr val="003300"/>
                </a:solidFill>
              </a:rPr>
              <a:t>טקסט</a:t>
            </a:r>
          </a:p>
          <a:p>
            <a:pPr marL="0" indent="0">
              <a:buNone/>
            </a:pPr>
            <a:endParaRPr lang="he-IL" sz="44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1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7515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7C01A7472C26CA459F592FD5AB7F0F7F" ma:contentTypeVersion="6" ma:contentTypeDescription="צור מסמך חדש." ma:contentTypeScope="" ma:versionID="59b8dc6a3ff2304416c8cf3f50277cd4">
  <xsd:schema xmlns:xsd="http://www.w3.org/2001/XMLSchema" xmlns:xs="http://www.w3.org/2001/XMLSchema" xmlns:p="http://schemas.microsoft.com/office/2006/metadata/properties" xmlns:ns1="http://schemas.microsoft.com/sharepoint/v3" xmlns:ns2="522df1af-4887-495e-9049-b1c2491cbd0c" targetNamespace="http://schemas.microsoft.com/office/2006/metadata/properties" ma:root="true" ma:fieldsID="641bda863c344b8fae4b8a9981560559" ns1:_="" ns2:_="">
    <xsd:import namespace="http://schemas.microsoft.com/sharepoint/v3"/>
    <xsd:import namespace="522df1af-4887-495e-9049-b1c2491cbd0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x05e7__x05d4__x05dc__x05d9__x0020__x05d9__x05e2__x05d3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מתזמן תאריך התחלה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f1af-4887-495e-9049-b1c2491cbd0c" elementFormDefault="qualified">
    <xsd:import namespace="http://schemas.microsoft.com/office/2006/documentManagement/types"/>
    <xsd:import namespace="http://schemas.microsoft.com/office/infopath/2007/PartnerControls"/>
    <xsd:element name="_x05e7__x05d4__x05dc__x05d9__x0020__x05d9__x05e2__x05d3_" ma:index="10" nillable="true" ma:displayName="קהלי יעד" ma:internalName="_x05e7__x05d4__x05dc__x05d9__x0020__x05d9__x05e2__x05d3_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  <_x05e7__x05d4__x05dc__x05d9__x0020__x05d9__x05e2__x05d3_ xmlns="522df1af-4887-495e-9049-b1c2491cbd0c" xsi:nil="true"/>
  </documentManagement>
</p:properties>
</file>

<file path=customXml/itemProps1.xml><?xml version="1.0" encoding="utf-8"?>
<ds:datastoreItem xmlns:ds="http://schemas.openxmlformats.org/officeDocument/2006/customXml" ds:itemID="{20DA5DC9-1ABC-4220-A09E-BD0158A9C819}"/>
</file>

<file path=customXml/itemProps2.xml><?xml version="1.0" encoding="utf-8"?>
<ds:datastoreItem xmlns:ds="http://schemas.openxmlformats.org/officeDocument/2006/customXml" ds:itemID="{92933E9E-1EC1-4E7E-A76C-35220A6D954F}"/>
</file>

<file path=customXml/itemProps3.xml><?xml version="1.0" encoding="utf-8"?>
<ds:datastoreItem xmlns:ds="http://schemas.openxmlformats.org/officeDocument/2006/customXml" ds:itemID="{45DBFAB4-5573-4C1C-A547-913617D00963}"/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</Words>
  <Application>Microsoft Office PowerPoint</Application>
  <PresentationFormat>‫הצגה על המסך (4:3)</PresentationFormat>
  <Paragraphs>7</Paragraphs>
  <Slides>3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Office Theme</vt:lpstr>
      <vt:lpstr>מצגת של PowerPoint</vt:lpstr>
      <vt:lpstr>כותרת</vt:lpstr>
      <vt:lpstr>מצגת של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Svetlana Landa</dc:creator>
  <cp:lastModifiedBy>Ishay Sonego</cp:lastModifiedBy>
  <cp:revision>14</cp:revision>
  <dcterms:created xsi:type="dcterms:W3CDTF">2016-01-17T08:12:57Z</dcterms:created>
  <dcterms:modified xsi:type="dcterms:W3CDTF">2016-01-17T11:12:04Z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0x0101007C01A7472C26CA459F592FD5AB7F0F7F</vt:lpwstr>
  </property>
</Properties>
</file>