
<file path=[Content_Types].xml><?xml version="1.0" encoding="utf-8"?>
<Types xmlns="http://schemas.openxmlformats.org/package/2006/content-types"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Default Extension="gif" ContentType="image/gif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98" d="100"/>
          <a:sy n="98" d="100"/>
        </p:scale>
        <p:origin x="-270" y="-102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כ"ג/תשרי/תשע"ג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כ"ג/תשרי/תשע"ג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dirty="0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כ"ג/תשרי/תשע"ג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כ"ג/תשרי/תשע"ג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כ"ג/תשרי/תשע"ג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כ"ג/תשרי/תשע"ג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כ"ג/תשרי/תשע"ג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כ"ג/תשרי/תשע"ג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כ"ג/תשרי/תשע"ג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כ"ג/תשרי/תשע"ג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ציור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כ"ג/תשרי/תשע"ג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32578"/>
            <a:ext cx="8229600" cy="654032"/>
          </a:xfrm>
          <a:prstGeom prst="rect">
            <a:avLst/>
          </a:prstGeom>
        </p:spPr>
        <p:txBody>
          <a:bodyPr vert="horz" lIns="91440" tIns="45720" rIns="0" bIns="45720" rtlCol="1" anchor="ctr">
            <a:noAutofit/>
          </a:bodyPr>
          <a:lstStyle/>
          <a:p>
            <a:r>
              <a:rPr lang="he-IL" dirty="0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dirty="0" smtClean="0"/>
              <a:t>לחץ כדי לערוך סגנונות טקסט של תבנית בסיס</a:t>
            </a:r>
          </a:p>
          <a:p>
            <a:pPr lvl="1"/>
            <a:r>
              <a:rPr lang="he-IL" dirty="0" smtClean="0"/>
              <a:t>רמה שנייה</a:t>
            </a:r>
          </a:p>
          <a:p>
            <a:pPr lvl="2"/>
            <a:r>
              <a:rPr lang="he-IL" dirty="0" smtClean="0"/>
              <a:t>רמה שלישית</a:t>
            </a:r>
          </a:p>
          <a:p>
            <a:pPr lvl="3"/>
            <a:r>
              <a:rPr lang="he-IL" dirty="0" smtClean="0"/>
              <a:t>רמה רביעית</a:t>
            </a:r>
          </a:p>
          <a:p>
            <a:pPr lvl="4"/>
            <a:r>
              <a:rPr lang="he-IL" dirty="0" smtClean="0"/>
              <a:t>רמה חמישית</a:t>
            </a:r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438E1-117D-44FB-AC24-B79D899BA877}" type="datetimeFigureOut">
              <a:rPr lang="he-IL" smtClean="0"/>
              <a:pPr/>
              <a:t>כ"ג/תשרי/תשע"ג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 dirty="0"/>
          </a:p>
        </p:txBody>
      </p:sp>
      <p:cxnSp>
        <p:nvCxnSpPr>
          <p:cNvPr id="10" name="מחבר ישר 9"/>
          <p:cNvCxnSpPr/>
          <p:nvPr userDrawn="1"/>
        </p:nvCxnSpPr>
        <p:spPr>
          <a:xfrm flipH="1">
            <a:off x="-36512" y="902827"/>
            <a:ext cx="918051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76200" dist="38100" dir="8100000" algn="tr" rotWithShape="0">
              <a:prstClr val="black">
                <a:alpha val="19000"/>
              </a:prstClr>
            </a:outerShdw>
          </a:effectLst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7" name="Rectangle 6"/>
          <p:cNvSpPr/>
          <p:nvPr userDrawn="1"/>
        </p:nvSpPr>
        <p:spPr>
          <a:xfrm>
            <a:off x="107504" y="6381328"/>
            <a:ext cx="1656184" cy="432048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8" y="6270968"/>
            <a:ext cx="1691680" cy="65276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n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>
                <a:cs typeface="+mn-cs"/>
              </a:rPr>
              <a:t>נושא המצגת</a:t>
            </a:r>
            <a:endParaRPr lang="he-IL" dirty="0"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he-IL" dirty="0" smtClean="0"/>
              <a:t>מציג: שם ומשפחה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כותרת </a:t>
            </a:r>
            <a:r>
              <a:rPr lang="he-IL" dirty="0" smtClean="0"/>
              <a:t>ראשונה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טקסט</a:t>
            </a:r>
          </a:p>
          <a:p>
            <a:r>
              <a:rPr lang="he-IL" dirty="0" smtClean="0"/>
              <a:t>טקסט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07569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של Office">
  <a:themeElements>
    <a:clrScheme name="אורנים">
      <a:dk1>
        <a:srgbClr val="063F20"/>
      </a:dk1>
      <a:lt1>
        <a:sysClr val="window" lastClr="FFFFFF"/>
      </a:lt1>
      <a:dk2>
        <a:srgbClr val="005E29"/>
      </a:dk2>
      <a:lt2>
        <a:srgbClr val="EEECE1"/>
      </a:lt2>
      <a:accent1>
        <a:srgbClr val="727272"/>
      </a:accent1>
      <a:accent2>
        <a:srgbClr val="C0504D"/>
      </a:accent2>
      <a:accent3>
        <a:srgbClr val="9BBB59"/>
      </a:accent3>
      <a:accent4>
        <a:srgbClr val="262626"/>
      </a:accent4>
      <a:accent5>
        <a:srgbClr val="4F6128"/>
      </a:accent5>
      <a:accent6>
        <a:srgbClr val="F79646"/>
      </a:accent6>
      <a:hlink>
        <a:srgbClr val="063F20"/>
      </a:hlink>
      <a:folHlink>
        <a:srgbClr val="063F2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7C01A7472C26CA459F592FD5AB7F0F7F" ma:contentTypeVersion="6" ma:contentTypeDescription="צור מסמך חדש." ma:contentTypeScope="" ma:versionID="59b8dc6a3ff2304416c8cf3f50277cd4">
  <xsd:schema xmlns:xsd="http://www.w3.org/2001/XMLSchema" xmlns:xs="http://www.w3.org/2001/XMLSchema" xmlns:p="http://schemas.microsoft.com/office/2006/metadata/properties" xmlns:ns1="http://schemas.microsoft.com/sharepoint/v3" xmlns:ns2="522df1af-4887-495e-9049-b1c2491cbd0c" targetNamespace="http://schemas.microsoft.com/office/2006/metadata/properties" ma:root="true" ma:fieldsID="641bda863c344b8fae4b8a9981560559" ns1:_="" ns2:_="">
    <xsd:import namespace="http://schemas.microsoft.com/sharepoint/v3"/>
    <xsd:import namespace="522df1af-4887-495e-9049-b1c2491cbd0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x05e7__x05d4__x05dc__x05d9__x0020__x05d9__x05e2__x05d3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מתזמן תאריך התחלה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מתזמן תאריך סיום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f1af-4887-495e-9049-b1c2491cbd0c" elementFormDefault="qualified">
    <xsd:import namespace="http://schemas.microsoft.com/office/2006/documentManagement/types"/>
    <xsd:import namespace="http://schemas.microsoft.com/office/infopath/2007/PartnerControls"/>
    <xsd:element name="_x05e7__x05d4__x05dc__x05d9__x0020__x05d9__x05e2__x05d3_" ma:index="10" nillable="true" ma:displayName="קהלי יעד" ma:internalName="_x05e7__x05d4__x05dc__x05d9__x0020__x05d9__x05e2__x05d3_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  <_x05e7__x05d4__x05dc__x05d9__x0020__x05d9__x05e2__x05d3_ xmlns="522df1af-4887-495e-9049-b1c2491cbd0c" xsi:nil="true"/>
  </documentManagement>
</p:properties>
</file>

<file path=customXml/itemProps1.xml><?xml version="1.0" encoding="utf-8"?>
<ds:datastoreItem xmlns:ds="http://schemas.openxmlformats.org/officeDocument/2006/customXml" ds:itemID="{453F3430-80AA-4448-AFC0-6FDFE31461AE}"/>
</file>

<file path=customXml/itemProps2.xml><?xml version="1.0" encoding="utf-8"?>
<ds:datastoreItem xmlns:ds="http://schemas.openxmlformats.org/officeDocument/2006/customXml" ds:itemID="{0049AD26-9044-45EF-A0EE-0385D9AC0415}"/>
</file>

<file path=customXml/itemProps3.xml><?xml version="1.0" encoding="utf-8"?>
<ds:datastoreItem xmlns:ds="http://schemas.openxmlformats.org/officeDocument/2006/customXml" ds:itemID="{96AF31AA-516B-4DBD-823A-87956823F10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</TotalTime>
  <Words>10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ערכת נושא של Office</vt:lpstr>
      <vt:lpstr>נושא המצגת</vt:lpstr>
      <vt:lpstr>כותרת ראשונה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Svetlana Landa</dc:creator>
  <cp:lastModifiedBy>Svetlana Landa</cp:lastModifiedBy>
  <cp:revision>29</cp:revision>
  <dcterms:modified xsi:type="dcterms:W3CDTF">2012-10-09T08:45:31Z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0x0101007C01A7472C26CA459F592FD5AB7F0F7F</vt:lpwstr>
  </property>
</Properties>
</file>