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  <a:srgbClr val="127EC2"/>
    <a:srgbClr val="127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D9926F3-A2C9-4AF8-8E97-13CD56C2A2B1}" type="datetimeFigureOut">
              <a:rPr lang="he-IL" smtClean="0"/>
              <a:t>ב'/תמוז/תשע"ג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EB7214C-659D-40F2-8FBC-A1A0566B96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7826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32578"/>
            <a:ext cx="8229600" cy="654032"/>
          </a:xfrm>
          <a:prstGeom prst="rect">
            <a:avLst/>
          </a:prstGeom>
        </p:spPr>
        <p:txBody>
          <a:bodyPr vert="horz" lIns="91440" tIns="45720" rIns="0" bIns="45720" rtlCol="1" anchor="ctr">
            <a:no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ב'/תמוז/תשע"ג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n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>
            <a:spLocks noGrp="1"/>
          </p:cNvSpPr>
          <p:nvPr>
            <p:ph type="ctrTitle"/>
          </p:nvPr>
        </p:nvSpPr>
        <p:spPr>
          <a:xfrm>
            <a:off x="2555776" y="2391023"/>
            <a:ext cx="3739952" cy="1470025"/>
          </a:xfrm>
        </p:spPr>
        <p:txBody>
          <a:bodyPr/>
          <a:lstStyle/>
          <a:p>
            <a:r>
              <a:rPr lang="he-IL" sz="4600" dirty="0" smtClean="0">
                <a:solidFill>
                  <a:schemeClr val="bg1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נושא המצגת</a:t>
            </a:r>
            <a:endParaRPr lang="he-IL" sz="4600" dirty="0">
              <a:solidFill>
                <a:schemeClr val="bg1"/>
              </a:solidFill>
              <a:latin typeface="NarkisTamMF Medium" pitchFamily="18" charset="-79"/>
              <a:ea typeface="NarkisTamMF Medium" pitchFamily="18" charset="-79"/>
              <a:cs typeface="NarkisTamMF Medium" pitchFamily="18" charset="-79"/>
            </a:endParaRPr>
          </a:p>
        </p:txBody>
      </p:sp>
      <p:sp>
        <p:nvSpPr>
          <p:cNvPr id="7" name="כותרת משנה 2"/>
          <p:cNvSpPr>
            <a:spLocks noGrp="1"/>
          </p:cNvSpPr>
          <p:nvPr>
            <p:ph type="subTitle" idx="1"/>
          </p:nvPr>
        </p:nvSpPr>
        <p:spPr>
          <a:xfrm>
            <a:off x="2627784" y="3429000"/>
            <a:ext cx="3773016" cy="1728192"/>
          </a:xfrm>
        </p:spPr>
        <p:txBody>
          <a:bodyPr>
            <a:normAutofit/>
          </a:bodyPr>
          <a:lstStyle/>
          <a:p>
            <a:pPr algn="r"/>
            <a:r>
              <a:rPr lang="he-IL" sz="3300" dirty="0" smtClean="0">
                <a:solidFill>
                  <a:srgbClr val="127EC2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מציג: שם ומשפחה</a:t>
            </a:r>
            <a:endParaRPr lang="he-IL" sz="3300" dirty="0">
              <a:solidFill>
                <a:srgbClr val="127EC2"/>
              </a:solidFill>
              <a:latin typeface="NarkisTamMF Medium" pitchFamily="18" charset="-79"/>
              <a:ea typeface="NarkisTamMF Medium" pitchFamily="18" charset="-79"/>
              <a:cs typeface="NarkisTamMF Medium" pitchFamily="18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>
            <a:spLocks noGrp="1"/>
          </p:cNvSpPr>
          <p:nvPr>
            <p:ph type="ctrTitle"/>
          </p:nvPr>
        </p:nvSpPr>
        <p:spPr>
          <a:xfrm>
            <a:off x="2555776" y="2391023"/>
            <a:ext cx="3739952" cy="1470025"/>
          </a:xfrm>
        </p:spPr>
        <p:txBody>
          <a:bodyPr/>
          <a:lstStyle/>
          <a:p>
            <a:r>
              <a:rPr lang="he-IL" sz="4600" dirty="0" smtClean="0">
                <a:solidFill>
                  <a:srgbClr val="127EC2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נושא המצגת</a:t>
            </a:r>
            <a:endParaRPr lang="he-IL" sz="4600" dirty="0">
              <a:solidFill>
                <a:srgbClr val="127EC2"/>
              </a:solidFill>
              <a:latin typeface="NarkisTamMF Medium" pitchFamily="18" charset="-79"/>
              <a:ea typeface="NarkisTamMF Medium" pitchFamily="18" charset="-79"/>
              <a:cs typeface="NarkisTamMF Medium" pitchFamily="18" charset="-79"/>
            </a:endParaRPr>
          </a:p>
        </p:txBody>
      </p:sp>
      <p:sp>
        <p:nvSpPr>
          <p:cNvPr id="7" name="כותרת משנה 2"/>
          <p:cNvSpPr>
            <a:spLocks noGrp="1"/>
          </p:cNvSpPr>
          <p:nvPr>
            <p:ph type="subTitle" idx="1"/>
          </p:nvPr>
        </p:nvSpPr>
        <p:spPr>
          <a:xfrm>
            <a:off x="2627784" y="3429000"/>
            <a:ext cx="3773016" cy="1728192"/>
          </a:xfrm>
        </p:spPr>
        <p:txBody>
          <a:bodyPr>
            <a:normAutofit/>
          </a:bodyPr>
          <a:lstStyle/>
          <a:p>
            <a:pPr algn="r"/>
            <a:r>
              <a:rPr lang="he-IL" sz="3300" dirty="0" smtClean="0">
                <a:solidFill>
                  <a:srgbClr val="231F20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מציג: שם ומשפחה</a:t>
            </a:r>
            <a:endParaRPr lang="he-IL" sz="3300" dirty="0">
              <a:solidFill>
                <a:srgbClr val="231F20"/>
              </a:solidFill>
              <a:latin typeface="NarkisTamMF Medium" pitchFamily="18" charset="-79"/>
              <a:ea typeface="NarkisTamMF Medium" pitchFamily="18" charset="-79"/>
              <a:cs typeface="NarkisTamMF Medium" pitchFamily="18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8" y="6147141"/>
            <a:ext cx="1309810" cy="50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374848" y="1196752"/>
            <a:ext cx="8229600" cy="654032"/>
          </a:xfrm>
        </p:spPr>
        <p:txBody>
          <a:bodyPr/>
          <a:lstStyle/>
          <a:p>
            <a:r>
              <a:rPr lang="he-IL" sz="3400" dirty="0" smtClean="0">
                <a:solidFill>
                  <a:srgbClr val="127EC2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כותרת ראשונה</a:t>
            </a:r>
            <a:endParaRPr lang="he-IL" sz="3400" dirty="0">
              <a:solidFill>
                <a:srgbClr val="127EC2"/>
              </a:solidFill>
              <a:latin typeface="NarkisTamMF Medium" pitchFamily="18" charset="-79"/>
              <a:ea typeface="NarkisTamMF Medium" pitchFamily="18" charset="-79"/>
              <a:cs typeface="NarkisTamMF Medium" pitchFamily="18" charset="-79"/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>
              <a:buClr>
                <a:srgbClr val="127EC2"/>
              </a:buClr>
              <a:buSzPct val="90000"/>
              <a:buFont typeface="Wingdings" pitchFamily="2" charset="2"/>
              <a:buChar char="§"/>
            </a:pPr>
            <a:r>
              <a:rPr lang="he-IL" dirty="0" smtClean="0">
                <a:solidFill>
                  <a:srgbClr val="231F20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טקסט</a:t>
            </a:r>
          </a:p>
          <a:p>
            <a:pPr>
              <a:buClr>
                <a:srgbClr val="127EC2"/>
              </a:buClr>
              <a:buSzPct val="90000"/>
              <a:buFont typeface="Wingdings" pitchFamily="2" charset="2"/>
              <a:buChar char="§"/>
            </a:pPr>
            <a:r>
              <a:rPr lang="he-IL" dirty="0" smtClean="0">
                <a:solidFill>
                  <a:srgbClr val="231F20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טקסט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8" y="6147141"/>
            <a:ext cx="1309810" cy="501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374848" y="1196752"/>
            <a:ext cx="8229600" cy="654032"/>
          </a:xfrm>
        </p:spPr>
        <p:txBody>
          <a:bodyPr/>
          <a:lstStyle/>
          <a:p>
            <a:r>
              <a:rPr lang="he-IL" sz="3400" dirty="0" smtClean="0">
                <a:solidFill>
                  <a:srgbClr val="127EC2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כותרת ראשונה</a:t>
            </a:r>
            <a:endParaRPr lang="he-IL" sz="3400" dirty="0">
              <a:solidFill>
                <a:srgbClr val="127EC2"/>
              </a:solidFill>
              <a:latin typeface="NarkisTamMF Medium" pitchFamily="18" charset="-79"/>
              <a:ea typeface="NarkisTamMF Medium" pitchFamily="18" charset="-79"/>
              <a:cs typeface="NarkisTamMF Medium" pitchFamily="18" charset="-79"/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>
              <a:buClr>
                <a:srgbClr val="127EC2"/>
              </a:buClr>
              <a:buSzPct val="90000"/>
              <a:buFont typeface="Wingdings" pitchFamily="2" charset="2"/>
              <a:buChar char="§"/>
            </a:pPr>
            <a:r>
              <a:rPr lang="he-IL" dirty="0" smtClean="0">
                <a:solidFill>
                  <a:srgbClr val="231F20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טקסט</a:t>
            </a:r>
          </a:p>
          <a:p>
            <a:pPr>
              <a:buClr>
                <a:srgbClr val="127EC2"/>
              </a:buClr>
              <a:buSzPct val="90000"/>
              <a:buFont typeface="Wingdings" pitchFamily="2" charset="2"/>
              <a:buChar char="§"/>
            </a:pPr>
            <a:r>
              <a:rPr lang="he-IL" dirty="0" smtClean="0">
                <a:solidFill>
                  <a:srgbClr val="231F20"/>
                </a:solidFill>
                <a:latin typeface="NarkisTamMF Medium" pitchFamily="18" charset="-79"/>
                <a:ea typeface="NarkisTamMF Medium" pitchFamily="18" charset="-79"/>
                <a:cs typeface="NarkisTamMF Medium" pitchFamily="18" charset="-79"/>
              </a:rPr>
              <a:t>טקסט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8" y="6147141"/>
            <a:ext cx="1309810" cy="50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אורנים">
      <a:dk1>
        <a:srgbClr val="063F20"/>
      </a:dk1>
      <a:lt1>
        <a:sysClr val="window" lastClr="FFFFFF"/>
      </a:lt1>
      <a:dk2>
        <a:srgbClr val="005E29"/>
      </a:dk2>
      <a:lt2>
        <a:srgbClr val="EEECE1"/>
      </a:lt2>
      <a:accent1>
        <a:srgbClr val="727272"/>
      </a:accent1>
      <a:accent2>
        <a:srgbClr val="C0504D"/>
      </a:accent2>
      <a:accent3>
        <a:srgbClr val="9BBB59"/>
      </a:accent3>
      <a:accent4>
        <a:srgbClr val="262626"/>
      </a:accent4>
      <a:accent5>
        <a:srgbClr val="4F6128"/>
      </a:accent5>
      <a:accent6>
        <a:srgbClr val="F79646"/>
      </a:accent6>
      <a:hlink>
        <a:srgbClr val="063F20"/>
      </a:hlink>
      <a:folHlink>
        <a:srgbClr val="063F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7C01A7472C26CA459F592FD5AB7F0F7F" ma:contentTypeVersion="6" ma:contentTypeDescription="צור מסמך חדש." ma:contentTypeScope="" ma:versionID="59b8dc6a3ff2304416c8cf3f50277cd4">
  <xsd:schema xmlns:xsd="http://www.w3.org/2001/XMLSchema" xmlns:xs="http://www.w3.org/2001/XMLSchema" xmlns:p="http://schemas.microsoft.com/office/2006/metadata/properties" xmlns:ns1="http://schemas.microsoft.com/sharepoint/v3" xmlns:ns2="522df1af-4887-495e-9049-b1c2491cbd0c" targetNamespace="http://schemas.microsoft.com/office/2006/metadata/properties" ma:root="true" ma:fieldsID="641bda863c344b8fae4b8a9981560559" ns1:_="" ns2:_="">
    <xsd:import namespace="http://schemas.microsoft.com/sharepoint/v3"/>
    <xsd:import namespace="522df1af-4887-495e-9049-b1c2491cbd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x05e7__x05d4__x05dc__x05d9__x0020__x05d9__x05e2__x05d3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f1af-4887-495e-9049-b1c2491cbd0c" elementFormDefault="qualified">
    <xsd:import namespace="http://schemas.microsoft.com/office/2006/documentManagement/types"/>
    <xsd:import namespace="http://schemas.microsoft.com/office/infopath/2007/PartnerControls"/>
    <xsd:element name="_x05e7__x05d4__x05dc__x05d9__x0020__x05d9__x05e2__x05d3_" ma:index="10" nillable="true" ma:displayName="קהלי יעד" ma:internalName="_x05e7__x05d4__x05dc__x05d9__x0020__x05d9__x05e2__x05d3_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x05e7__x05d4__x05dc__x05d9__x0020__x05d9__x05e2__x05d3_ xmlns="522df1af-4887-495e-9049-b1c2491cbd0c" xsi:nil="true"/>
  </documentManagement>
</p:properties>
</file>

<file path=customXml/itemProps1.xml><?xml version="1.0" encoding="utf-8"?>
<ds:datastoreItem xmlns:ds="http://schemas.openxmlformats.org/officeDocument/2006/customXml" ds:itemID="{CB0B0131-2670-420D-82D0-91AD0AE0310D}"/>
</file>

<file path=customXml/itemProps2.xml><?xml version="1.0" encoding="utf-8"?>
<ds:datastoreItem xmlns:ds="http://schemas.openxmlformats.org/officeDocument/2006/customXml" ds:itemID="{6C6E43DF-AE0D-4630-86FC-5597BB305D08}"/>
</file>

<file path=customXml/itemProps3.xml><?xml version="1.0" encoding="utf-8"?>
<ds:datastoreItem xmlns:ds="http://schemas.openxmlformats.org/officeDocument/2006/customXml" ds:itemID="{71D963B9-28A2-41C7-825F-FFA9BC6B9A7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20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ערכת נושא של Office</vt:lpstr>
      <vt:lpstr>נושא המצגת</vt:lpstr>
      <vt:lpstr>נושא המצגת</vt:lpstr>
      <vt:lpstr>כותרת ראשונה</vt:lpstr>
      <vt:lpstr>כותרת ראשונה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Svetlana Landa</dc:creator>
  <cp:lastModifiedBy>Ishay Sonego</cp:lastModifiedBy>
  <cp:revision>45</cp:revision>
  <dcterms:modified xsi:type="dcterms:W3CDTF">2013-06-10T11:57:23Z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0x0101007C01A7472C26CA459F592FD5AB7F0F7F</vt:lpwstr>
  </property>
</Properties>
</file>