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4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76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6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0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4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1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77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4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5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66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62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9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93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3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626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35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30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75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1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54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63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09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75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9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0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4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4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6A43-D9D5-472C-A401-66C1A149C1D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0961-3F0D-4913-89D4-3BC0844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25A1-1CBB-46AE-B7F2-52DF8D0E48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F39A-4422-4247-9C16-B4698DC8C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56FA6-99AB-4875-9D17-68C094E4A6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270E-3F09-404C-B5CE-42426A7F82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נושא המצגת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rmAutofit/>
          </a:bodyPr>
          <a:lstStyle/>
          <a:p>
            <a:r>
              <a:rPr lang="he-IL" sz="1800" dirty="0" smtClean="0"/>
              <a:t>מאת: שם ושם משפחה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295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he-IL" dirty="0" smtClean="0">
                <a:cs typeface="+mn-cs"/>
              </a:rPr>
              <a:t>כותרת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1752600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מאת: שם ושם משפחה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229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1470025"/>
          </a:xfrm>
        </p:spPr>
        <p:txBody>
          <a:bodyPr/>
          <a:lstStyle/>
          <a:p>
            <a:r>
              <a:rPr lang="he-IL" dirty="0" smtClean="0">
                <a:cs typeface="+mn-cs"/>
              </a:rPr>
              <a:t>כותרת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he-IL" sz="1800" dirty="0" smtClean="0"/>
              <a:t>מאת: שם ושם משפחה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8701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x05e7__x05d4__x05dc__x05d9__x0020__x05d9__x05e2__x05d3_ xmlns="522df1af-4887-495e-9049-b1c2491cbd0c" xsi:nil="true"/>
  </documentManagement>
</p:properties>
</file>

<file path=customXml/itemProps1.xml><?xml version="1.0" encoding="utf-8"?>
<ds:datastoreItem xmlns:ds="http://schemas.openxmlformats.org/officeDocument/2006/customXml" ds:itemID="{64ACBCAC-DF0C-485E-89B7-43F645249937}"/>
</file>

<file path=customXml/itemProps2.xml><?xml version="1.0" encoding="utf-8"?>
<ds:datastoreItem xmlns:ds="http://schemas.openxmlformats.org/officeDocument/2006/customXml" ds:itemID="{61552ABE-8EDD-4693-907B-D2ACA67E1E01}"/>
</file>

<file path=customXml/itemProps3.xml><?xml version="1.0" encoding="utf-8"?>
<ds:datastoreItem xmlns:ds="http://schemas.openxmlformats.org/officeDocument/2006/customXml" ds:itemID="{184AA813-AA26-4F3C-BC0B-FAAAEFA99F91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1_Office Theme</vt:lpstr>
      <vt:lpstr>2_Office Theme</vt:lpstr>
      <vt:lpstr>נושא המצגת</vt:lpstr>
      <vt:lpstr>כותרת</vt:lpstr>
      <vt:lpstr>כותרת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 המצגת</dc:title>
  <dc:creator>Ishay Sonego</dc:creator>
  <cp:lastModifiedBy>Ishay Sonego</cp:lastModifiedBy>
  <cp:revision>3</cp:revision>
  <dcterms:created xsi:type="dcterms:W3CDTF">2013-11-17T07:23:27Z</dcterms:created>
  <dcterms:modified xsi:type="dcterms:W3CDTF">2013-11-18T10:03:44Z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