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>
            <a:lvl1pPr algn="r">
              <a:defRPr sz="3200" b="1">
                <a:cs typeface="+mn-cs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/>
          <a:lstStyle>
            <a:lvl1pPr marL="182563" indent="-182563">
              <a:defRPr sz="2400"/>
            </a:lvl1pPr>
            <a:lvl2pPr marL="712788" indent="-255588">
              <a:defRPr sz="2000"/>
            </a:lvl2pPr>
            <a:lvl3pPr marL="1079500" indent="-165100"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מחבר ישר 8"/>
          <p:cNvCxnSpPr/>
          <p:nvPr userDrawn="1"/>
        </p:nvCxnSpPr>
        <p:spPr>
          <a:xfrm rot="10800000" flipV="1">
            <a:off x="0" y="928670"/>
            <a:ext cx="8715404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dirty="0" smtClean="0"/>
              <a:t>לחץ כדי לערוך סגנונות טקסט של תבנית בסיס</a:t>
            </a:r>
          </a:p>
          <a:p>
            <a:pPr lvl="1"/>
            <a:r>
              <a:rPr lang="he-IL" dirty="0" smtClean="0"/>
              <a:t>רמה שנייה</a:t>
            </a:r>
          </a:p>
          <a:p>
            <a:pPr lvl="2"/>
            <a:r>
              <a:rPr lang="he-IL" dirty="0" smtClean="0"/>
              <a:t>רמה שלישית</a:t>
            </a:r>
          </a:p>
          <a:p>
            <a:pPr lvl="3"/>
            <a:r>
              <a:rPr lang="he-IL" dirty="0" smtClean="0"/>
              <a:t>רמה רביעית</a:t>
            </a:r>
          </a:p>
          <a:p>
            <a:pPr lvl="4"/>
            <a:r>
              <a:rPr lang="he-IL" dirty="0" smtClean="0"/>
              <a:t>רמה חמישית</a:t>
            </a:r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כ"א/אייר/תשע"ג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13" y="6103193"/>
            <a:ext cx="1552575" cy="638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cs typeface="+mn-cs"/>
              </a:rPr>
              <a:t>נושא המצגת</a:t>
            </a:r>
            <a:endParaRPr lang="he-IL" sz="5400" b="1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/>
          <a:lstStyle/>
          <a:p>
            <a:r>
              <a:rPr lang="he-IL" dirty="0" smtClean="0"/>
              <a:t>מציג: שם ומשפחה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>
                <a:cs typeface="+mn-cs"/>
              </a:rPr>
              <a:t>כותרת</a:t>
            </a:r>
            <a:endParaRPr lang="he-IL" sz="32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dirty="0" smtClean="0"/>
              <a:t>טקסט דוגמא פסקה ראשונה טקסט דוגמא פסקה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ראשונה טקסט דוגמא פסקה ראשונה טקסט דוגמא פסקה.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456929" y="2814647"/>
            <a:ext cx="8229600" cy="132873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269875" marR="0" lvl="0" indent="-269875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טקסט דוגמא תבליט ראשון</a:t>
            </a:r>
          </a:p>
          <a:p>
            <a:pPr marL="269875" indent="-269875">
              <a:spcBef>
                <a:spcPct val="20000"/>
              </a:spcBef>
              <a:buFont typeface="Arial" pitchFamily="34" charset="0"/>
              <a:buChar char="•"/>
            </a:pPr>
            <a:r>
              <a:rPr lang="he-IL" sz="2400" dirty="0" smtClean="0"/>
              <a:t>טקסט דוגמא תבליט שני</a:t>
            </a:r>
          </a:p>
          <a:p>
            <a:pPr marL="269875" lvl="0" indent="-269875">
              <a:spcBef>
                <a:spcPct val="20000"/>
              </a:spcBef>
              <a:buFont typeface="Arial" pitchFamily="34" charset="0"/>
              <a:buChar char="•"/>
            </a:pPr>
            <a:r>
              <a:rPr lang="he-IL" sz="2400" dirty="0" smtClean="0"/>
              <a:t>טקסט דוגמא תבליט שלישי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אורנים">
      <a:dk1>
        <a:srgbClr val="063F20"/>
      </a:dk1>
      <a:lt1>
        <a:sysClr val="window" lastClr="FFFFFF"/>
      </a:lt1>
      <a:dk2>
        <a:srgbClr val="555555"/>
      </a:dk2>
      <a:lt2>
        <a:srgbClr val="EEECE1"/>
      </a:lt2>
      <a:accent1>
        <a:srgbClr val="727272"/>
      </a:accent1>
      <a:accent2>
        <a:srgbClr val="C0504D"/>
      </a:accent2>
      <a:accent3>
        <a:srgbClr val="9BBB59"/>
      </a:accent3>
      <a:accent4>
        <a:srgbClr val="262626"/>
      </a:accent4>
      <a:accent5>
        <a:srgbClr val="4F6128"/>
      </a:accent5>
      <a:accent6>
        <a:srgbClr val="F79646"/>
      </a:accent6>
      <a:hlink>
        <a:srgbClr val="063F20"/>
      </a:hlink>
      <a:folHlink>
        <a:srgbClr val="063F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7C01A7472C26CA459F592FD5AB7F0F7F" ma:contentTypeVersion="6" ma:contentTypeDescription="צור מסמך חדש." ma:contentTypeScope="" ma:versionID="59b8dc6a3ff2304416c8cf3f50277cd4">
  <xsd:schema xmlns:xsd="http://www.w3.org/2001/XMLSchema" xmlns:xs="http://www.w3.org/2001/XMLSchema" xmlns:p="http://schemas.microsoft.com/office/2006/metadata/properties" xmlns:ns1="http://schemas.microsoft.com/sharepoint/v3" xmlns:ns2="522df1af-4887-495e-9049-b1c2491cbd0c" targetNamespace="http://schemas.microsoft.com/office/2006/metadata/properties" ma:root="true" ma:fieldsID="641bda863c344b8fae4b8a9981560559" ns1:_="" ns2:_="">
    <xsd:import namespace="http://schemas.microsoft.com/sharepoint/v3"/>
    <xsd:import namespace="522df1af-4887-495e-9049-b1c2491cbd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x05e7__x05d4__x05dc__x05d9__x0020__x05d9__x05e2__x05d3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f1af-4887-495e-9049-b1c2491cbd0c" elementFormDefault="qualified">
    <xsd:import namespace="http://schemas.microsoft.com/office/2006/documentManagement/types"/>
    <xsd:import namespace="http://schemas.microsoft.com/office/infopath/2007/PartnerControls"/>
    <xsd:element name="_x05e7__x05d4__x05dc__x05d9__x0020__x05d9__x05e2__x05d3_" ma:index="10" nillable="true" ma:displayName="קהלי יעד" ma:internalName="_x05e7__x05d4__x05dc__x05d9__x0020__x05d9__x05e2__x05d3_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x05e7__x05d4__x05dc__x05d9__x0020__x05d9__x05e2__x05d3_ xmlns="522df1af-4887-495e-9049-b1c2491cbd0c" xsi:nil="true"/>
  </documentManagement>
</p:properties>
</file>

<file path=customXml/itemProps1.xml><?xml version="1.0" encoding="utf-8"?>
<ds:datastoreItem xmlns:ds="http://schemas.openxmlformats.org/officeDocument/2006/customXml" ds:itemID="{0BBD0A65-3B8D-4AD1-BC25-076FCCE166E5}"/>
</file>

<file path=customXml/itemProps2.xml><?xml version="1.0" encoding="utf-8"?>
<ds:datastoreItem xmlns:ds="http://schemas.openxmlformats.org/officeDocument/2006/customXml" ds:itemID="{86F4CCBB-16D5-4D9B-8F97-3C79187BD404}"/>
</file>

<file path=customXml/itemProps3.xml><?xml version="1.0" encoding="utf-8"?>
<ds:datastoreItem xmlns:ds="http://schemas.openxmlformats.org/officeDocument/2006/customXml" ds:itemID="{38EBDF29-2EE5-405D-95AB-61D4DB18DA3E}"/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ערכת נושא של Office</vt:lpstr>
      <vt:lpstr>נושא המצגת</vt:lpstr>
      <vt:lpstr>כותרת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Svetlana Landa</dc:creator>
  <cp:lastModifiedBy>Svetlana Landa</cp:lastModifiedBy>
  <cp:revision>27</cp:revision>
  <dcterms:modified xsi:type="dcterms:W3CDTF">2013-05-01T08:24:48Z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0x0101007C01A7472C26CA459F592FD5AB7F0F7F</vt:lpwstr>
  </property>
</Properties>
</file>