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0" r:id="rId2"/>
    <p:sldId id="271" r:id="rId3"/>
    <p:sldId id="273" r:id="rId4"/>
    <p:sldId id="272" r:id="rId5"/>
    <p:sldId id="281" r:id="rId6"/>
    <p:sldId id="275" r:id="rId7"/>
    <p:sldId id="276" r:id="rId8"/>
    <p:sldId id="277" r:id="rId9"/>
    <p:sldId id="278" r:id="rId10"/>
    <p:sldId id="279" r:id="rId11"/>
    <p:sldId id="280" r:id="rId12"/>
    <p:sldId id="268" r:id="rId13"/>
    <p:sldId id="27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eebo" pitchFamily="2" charset="-79"/>
      <p:regular r:id="rId21"/>
      <p:bold r:id="rId22"/>
    </p:embeddedFont>
    <p:embeddedFont>
      <p:font typeface="Heebo ExtraBold" pitchFamily="2" charset="-79"/>
      <p:bold r:id="rId23"/>
    </p:embeddedFont>
    <p:embeddedFont>
      <p:font typeface="Heebo ExtraLight" pitchFamily="2" charset="-79"/>
      <p:regular r:id="rId24"/>
    </p:embeddedFont>
    <p:embeddedFont>
      <p:font typeface="Heebo Light" pitchFamily="2" charset="-79"/>
      <p:regular r:id="rId25"/>
    </p:embeddedFont>
    <p:embeddedFont>
      <p:font typeface="Heebo SemiBold" pitchFamily="2" charset="-79"/>
      <p:bold r:id="rId26"/>
    </p:embeddedFont>
    <p:embeddedFont>
      <p:font typeface="Open Sans" panose="020B0606030504020204" pitchFamily="34" charset="0"/>
      <p:regular r:id="rId27"/>
      <p:bold r:id="rId28"/>
    </p:embeddedFont>
    <p:embeddedFont>
      <p:font typeface="Suez One" panose="00000500000000000000" pitchFamily="2" charset="-79"/>
      <p:regular r:id="rId29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D45"/>
    <a:srgbClr val="FAA5A5"/>
    <a:srgbClr val="FFFAEE"/>
    <a:srgbClr val="004D46"/>
    <a:srgbClr val="0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51098-83D8-4CBE-A1FC-2DCA2ABD9B57}" v="6" dt="2022-11-27T12:08:43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D006349-B3DF-C617-34EF-A58896141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 descr="תמונה שמכילה טקסט, גופן, גרפיקה, צילום מסך&#10;&#10;התיאור נוצר באופן אוטומטי">
            <a:extLst>
              <a:ext uri="{FF2B5EF4-FFF2-40B4-BE49-F238E27FC236}">
                <a16:creationId xmlns:a16="http://schemas.microsoft.com/office/drawing/2014/main" id="{CC66C410-8987-EDC1-4035-5D136A108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40571" r="29735" b="41223"/>
          <a:stretch/>
        </p:blipFill>
        <p:spPr>
          <a:xfrm>
            <a:off x="2655522" y="1945236"/>
            <a:ext cx="6478898" cy="26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67757AC-5BCA-92E0-9268-7D5FA81C25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1E2DEC2-C19E-F1C3-CE55-5B01A58F94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" y="5736514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5AB3D5F-75F3-45DC-261D-4517A5783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C3EBFD-0BF9-78F8-8FE6-3A12CDD55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908">
            <a:off x="7909395" y="1615229"/>
            <a:ext cx="1482885" cy="7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C2FE1FC9-4262-AF14-A53E-6006E99272A0}"/>
              </a:ext>
            </a:extLst>
          </p:cNvPr>
          <p:cNvSpPr txBox="1"/>
          <p:nvPr userDrawn="1"/>
        </p:nvSpPr>
        <p:spPr>
          <a:xfrm rot="21439846">
            <a:off x="5921392" y="3184654"/>
            <a:ext cx="2144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 rtl="1"/>
            <a:r>
              <a:rPr lang="ar-AE" sz="4400" b="1" i="0" u="none" strike="noStrike" dirty="0">
                <a:solidFill>
                  <a:srgbClr val="FFFAEE"/>
                </a:solidFill>
                <a:effectLst/>
                <a:latin typeface="Readex Pro"/>
              </a:rPr>
              <a:t>شكرا!</a:t>
            </a:r>
            <a:endParaRPr lang="ar-AE" sz="4400" b="0" dirty="0">
              <a:solidFill>
                <a:srgbClr val="FFFAEE"/>
              </a:solidFill>
              <a:effectLst/>
            </a:endParaRPr>
          </a:p>
          <a:p>
            <a:br>
              <a:rPr lang="ar-AE" dirty="0"/>
            </a:br>
            <a:endParaRPr lang="he-IL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DE1BF74-A6AA-3902-AD9B-1B2D2B1B0FD2}"/>
              </a:ext>
            </a:extLst>
          </p:cNvPr>
          <p:cNvSpPr txBox="1"/>
          <p:nvPr userDrawn="1"/>
        </p:nvSpPr>
        <p:spPr>
          <a:xfrm>
            <a:off x="3048000" y="2390215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4400" b="0" i="0" u="none" strike="noStrike" dirty="0">
                <a:solidFill>
                  <a:srgbClr val="004D46"/>
                </a:solidFill>
                <a:effectLst/>
                <a:latin typeface="Suez One" panose="00000500000000000000" pitchFamily="2" charset="-79"/>
                <a:cs typeface="Suez One" panose="00000500000000000000" pitchFamily="2" charset="-79"/>
              </a:rPr>
              <a:t>תודה   </a:t>
            </a:r>
            <a:r>
              <a:rPr lang="ar-AE" sz="4400" b="1" i="0" u="none" strike="noStrike" dirty="0">
                <a:solidFill>
                  <a:srgbClr val="004D46"/>
                </a:solidFill>
                <a:effectLst/>
                <a:latin typeface="Readex Pro"/>
              </a:rPr>
              <a:t>شكرا  </a:t>
            </a:r>
            <a:r>
              <a:rPr lang="en-US" sz="4400" b="0" i="0" u="none" strike="noStrike" dirty="0">
                <a:solidFill>
                  <a:srgbClr val="004D46"/>
                </a:solidFill>
                <a:effectLst/>
                <a:latin typeface="Suez One" panose="00000500000000000000" pitchFamily="2" charset="-79"/>
                <a:cs typeface="Suez One" panose="00000500000000000000" pitchFamily="2" charset="-79"/>
              </a:rPr>
              <a:t>Thanks</a:t>
            </a:r>
            <a:endParaRPr lang="en-US" sz="4400" b="0" dirty="0">
              <a:effectLst/>
            </a:endParaRPr>
          </a:p>
          <a:p>
            <a:br>
              <a:rPr lang="en-US" sz="4400" dirty="0"/>
            </a:br>
            <a:endParaRPr lang="he-IL" sz="4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D051E9-8842-9AB0-B5F0-19BD4BCC85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37" y="2346778"/>
            <a:ext cx="768601" cy="19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1913BE7-899D-CD95-A622-5E60DA6D9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030" y="3156309"/>
            <a:ext cx="1576807" cy="2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D80B9A-5EDE-C771-7C2A-4DF328BB4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916">
            <a:off x="3352761" y="2065883"/>
            <a:ext cx="879021" cy="30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1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25F6A94-316D-A0DA-B1D0-7CCA33BAD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" y="590005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41EFA1A-284A-432A-5307-E10ECDC492A5}"/>
              </a:ext>
            </a:extLst>
          </p:cNvPr>
          <p:cNvSpPr txBox="1"/>
          <p:nvPr userDrawn="1"/>
        </p:nvSpPr>
        <p:spPr>
          <a:xfrm rot="21439846">
            <a:off x="5921392" y="3184654"/>
            <a:ext cx="2144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 rtl="1"/>
            <a:r>
              <a:rPr lang="ar-AE" sz="4400" b="1" i="0" u="none" strike="noStrike" dirty="0">
                <a:solidFill>
                  <a:srgbClr val="FFFAEE"/>
                </a:solidFill>
                <a:effectLst/>
                <a:latin typeface="Readex Pro"/>
              </a:rPr>
              <a:t>شكرا!</a:t>
            </a:r>
            <a:endParaRPr lang="ar-AE" sz="4400" b="0" dirty="0">
              <a:solidFill>
                <a:srgbClr val="FFFAEE"/>
              </a:solidFill>
              <a:effectLst/>
            </a:endParaRPr>
          </a:p>
          <a:p>
            <a:br>
              <a:rPr lang="ar-AE" dirty="0"/>
            </a:br>
            <a:endParaRPr lang="he-IL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BEA700F3-D5BF-2197-747B-771C850E4A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2908">
            <a:off x="8046091" y="354120"/>
            <a:ext cx="1860111" cy="98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E5251C-42AB-B4A9-A851-038FED2A35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845">
            <a:off x="6545712" y="1218319"/>
            <a:ext cx="2324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6D1ADC15-1E81-1FF7-7ACE-D470C88C6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83618">
            <a:off x="3892841" y="1236365"/>
            <a:ext cx="1667965" cy="81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F3720C92-1644-6551-EDC2-7411F358EA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002">
            <a:off x="3801944" y="2109678"/>
            <a:ext cx="2608823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C87749B3-FB0D-E7AC-F3A6-FAFAE69EA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915">
            <a:off x="5792456" y="3069898"/>
            <a:ext cx="2324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2D739A71-34E8-FC70-CF8C-3B3D8A175D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4717">
            <a:off x="7495947" y="3811540"/>
            <a:ext cx="732974" cy="187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8368E935-6997-CD8A-D34D-EE1205B88CDB}"/>
              </a:ext>
            </a:extLst>
          </p:cNvPr>
          <p:cNvSpPr txBox="1"/>
          <p:nvPr userDrawn="1"/>
        </p:nvSpPr>
        <p:spPr>
          <a:xfrm rot="700009">
            <a:off x="6593494" y="1402771"/>
            <a:ext cx="2144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4000" b="1" i="0" u="none" strike="noStrike" dirty="0">
                <a:solidFill>
                  <a:srgbClr val="FFFAEE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</a:rPr>
              <a:t>תודה!</a:t>
            </a:r>
            <a:endParaRPr lang="he-IL" sz="3600" b="0" dirty="0">
              <a:solidFill>
                <a:srgbClr val="FFFAEE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3D5B4D6-E1FA-F943-8810-E1158DA370B4}"/>
              </a:ext>
            </a:extLst>
          </p:cNvPr>
          <p:cNvSpPr txBox="1"/>
          <p:nvPr userDrawn="1"/>
        </p:nvSpPr>
        <p:spPr>
          <a:xfrm rot="21439846">
            <a:off x="5921392" y="3184654"/>
            <a:ext cx="2144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 rtl="1"/>
            <a:r>
              <a:rPr lang="ar-AE" sz="4400" b="1" i="0" u="none" strike="noStrike" dirty="0">
                <a:solidFill>
                  <a:srgbClr val="FFFAEE"/>
                </a:solidFill>
                <a:effectLst/>
                <a:latin typeface="Readex Pro"/>
              </a:rPr>
              <a:t>شكرا!</a:t>
            </a:r>
            <a:endParaRPr lang="ar-AE" sz="4400" b="0" dirty="0">
              <a:solidFill>
                <a:srgbClr val="FFFAEE"/>
              </a:solidFill>
              <a:effectLst/>
            </a:endParaRPr>
          </a:p>
          <a:p>
            <a:br>
              <a:rPr lang="ar-AE" dirty="0"/>
            </a:br>
            <a:endParaRPr lang="he-IL" dirty="0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0B4096D9-47E0-2020-FD9F-053E6CEB86E9}"/>
              </a:ext>
            </a:extLst>
          </p:cNvPr>
          <p:cNvSpPr txBox="1"/>
          <p:nvPr userDrawn="1"/>
        </p:nvSpPr>
        <p:spPr>
          <a:xfrm rot="20663007">
            <a:off x="4017436" y="2301290"/>
            <a:ext cx="2402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i="0" u="none" strike="noStrike" dirty="0">
                <a:solidFill>
                  <a:srgbClr val="004D4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Thanks!</a:t>
            </a:r>
            <a:endParaRPr lang="en-US" sz="36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b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e-IL" sz="36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2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extLst>
              <a:ext uri="{FF2B5EF4-FFF2-40B4-BE49-F238E27FC236}">
                <a16:creationId xmlns:a16="http://schemas.microsoft.com/office/drawing/2014/main" id="{B0EA997A-E213-CF87-62FE-C8E100EA1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814" y="5929745"/>
            <a:ext cx="605095" cy="6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1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072414-D8C7-0BC9-B80F-8840F4301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82740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A360AF-2D6D-682A-0B5D-98A9400F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E89F03E-41BB-41C0-3E6F-D6D565BC7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B65F9B3-0A1B-6CBF-4F67-02D0E6878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576CF103-C6C5-3734-F9EE-D99409C2F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91097F7-266D-19DD-CFC0-A6741AC7E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16FE4C0-D29F-FD53-AB89-0D9EBA79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48C6770-1A2D-A1C6-2A8C-BD29462F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2C1EF4D-B5FF-0277-219F-2FE62E60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476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8BC682-ABC9-4665-1C7B-7872C56C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8BFF9B0-CBC2-185F-A543-76F1985E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4AA386F-08C5-DD4E-7F25-3AB5933F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F478C33-2723-C0D3-1EA8-756D4888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307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CFE78F-F1E4-1C61-802D-F75DA0F3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15EE7E-CD25-B55D-FCB2-099EDADC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96FB08B-9587-035D-9ABA-80BF73743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268053C-155A-7B37-D3F7-83DD284E2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C061E31-B443-0C20-0D4F-21567C43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34C8A9-1B20-4C44-62B9-6F743274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555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EDFB05-9B82-77CD-E305-1CE359C6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9CD32B8-6382-7A94-E1F8-6A7EACAB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FD3A2DA-FBC8-80F6-6A4F-F55FBAA6A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224575E-6B41-4E37-8304-3FD3D1E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D9794DE-1411-1D32-82AD-E7EE17BF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CE37B99-8B5A-B5C6-2A36-D73CF967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858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84AF72-DFEF-6545-946E-CC39BABF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232B05E-4F0D-81B2-0742-FB49BA84A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9C44D11-DD96-F96B-CCA1-8FD9636C2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A1D896B-341F-FCB4-4580-4168E7C5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8A2DF3A-663E-1D5E-1D46-61F10ABD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06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DA3D501-5F76-37DF-539C-0BC479BFA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0E3D139-0979-6B1A-B040-953434D11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C67547A-FE47-5E3A-9D67-3B262E90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BC3C8-27CA-4313-8FF5-22988657F597}" type="datetimeFigureOut">
              <a:rPr lang="he-IL" smtClean="0"/>
              <a:t>י"ב/אייר/תשפ"ג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279C628-E168-CF17-E21F-7BAEAF69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69A307-0E33-E829-150C-D79E3230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414A6-096F-44BB-A9C1-4D56898F322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790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5089FA16-4A7C-F060-84F0-B480D048BF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7121A1A4-55A4-8255-CC9D-5DC04800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70" y="541396"/>
            <a:ext cx="7224313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he-IL" sz="6000" b="1" i="0" u="none" strike="noStrike" kern="1200" dirty="0">
                <a:solidFill>
                  <a:srgbClr val="FFFAEE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EAFF7B84-979D-497B-125C-CADE94EA95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0782" y="745585"/>
            <a:ext cx="4953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ED4C2665-9C2A-8EE2-3882-CDCBA48D1D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6" y="5840304"/>
            <a:ext cx="1640887" cy="7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ציין מיקום טקסט 2">
            <a:extLst>
              <a:ext uri="{FF2B5EF4-FFF2-40B4-BE49-F238E27FC236}">
                <a16:creationId xmlns:a16="http://schemas.microsoft.com/office/drawing/2014/main" id="{D4E7990B-792B-D6AB-812E-C0A2968EB49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6033" y="6038002"/>
            <a:ext cx="1336963" cy="1201355"/>
          </a:xfrm>
          <a:prstGeom prst="rect">
            <a:avLst/>
          </a:prstGeom>
        </p:spPr>
        <p:txBody>
          <a:bodyPr/>
          <a:lstStyle>
            <a:lvl1pPr marL="0" indent="0" algn="ctr" rtl="0">
              <a:buNone/>
              <a:defRPr sz="1800">
                <a:solidFill>
                  <a:srgbClr val="004D46"/>
                </a:solidFill>
                <a:latin typeface="Heebo Light" pitchFamily="2" charset="-79"/>
                <a:cs typeface="Heebo Light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E2169E3-6594-C1F3-90FA-3C95F4C669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201" y="584562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9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1CFF7AA-047D-307A-269B-CCDB17F9DB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27423CF4-6031-2F72-0296-3691F9F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15" y="3177471"/>
            <a:ext cx="777932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he-IL" sz="6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4" name="כותרת משנה 2">
            <a:extLst>
              <a:ext uri="{FF2B5EF4-FFF2-40B4-BE49-F238E27FC236}">
                <a16:creationId xmlns:a16="http://schemas.microsoft.com/office/drawing/2014/main" id="{F04DEFC3-FE6B-0CCF-D8F7-89BAFA76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4948" y="427398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3200">
                <a:solidFill>
                  <a:srgbClr val="004D46"/>
                </a:solidFill>
                <a:latin typeface="Heebo Light" pitchFamily="2" charset="-79"/>
                <a:cs typeface="Heebo Light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D6E88BC-4F82-4341-448D-934DBD5AC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201" y="584562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6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DB89D6-EDC2-E585-B639-CBE798B823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1995055"/>
            <a:ext cx="11333018" cy="3269672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3F26335-462B-50CD-3AD0-27945CD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67710"/>
            <a:ext cx="11333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6A7FE1E-DDDC-922B-1DAF-020D33C30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982">
            <a:off x="587344" y="381941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25F6A94-316D-A0DA-B1D0-7CCA33BAD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" y="590005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2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DB89D6-EDC2-E585-B639-CBE798B823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1995054"/>
            <a:ext cx="11333018" cy="3694545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3F26335-462B-50CD-3AD0-27945CD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67710"/>
            <a:ext cx="11333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6A7FE1E-DDDC-922B-1DAF-020D33C30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982">
            <a:off x="587344" y="381941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E54C04C-F00E-5D50-34D2-03BD34848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91" y="4281054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33F26335-462B-50CD-3AD0-27945CD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67710"/>
            <a:ext cx="11333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6A7FE1E-DDDC-922B-1DAF-020D33C30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982">
            <a:off x="587344" y="381941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25F6A94-316D-A0DA-B1D0-7CCA33BAD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" y="590005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A8F1DCB-470E-50F5-A58C-13326699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26" y="2004234"/>
            <a:ext cx="11333018" cy="3402268"/>
          </a:xfrm>
          <a:prstGeom prst="rect">
            <a:avLst/>
          </a:prstGeom>
        </p:spPr>
        <p:txBody>
          <a:bodyPr/>
          <a:lstStyle>
            <a:lvl1pPr marL="228600" indent="-228600" algn="l" rtl="0">
              <a:buFontTx/>
              <a:buBlip>
                <a:blip r:embed="rId6"/>
              </a:buBlip>
              <a:defRPr sz="32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685800" indent="-228600" algn="l" rtl="0">
              <a:buFontTx/>
              <a:buBlip>
                <a:blip r:embed="rId6"/>
              </a:buBlip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2pPr>
            <a:lvl3pPr marL="1143000" indent="-228600" algn="l" rtl="0">
              <a:buFontTx/>
              <a:buBlip>
                <a:blip r:embed="rId6"/>
              </a:buBlip>
              <a:defRPr sz="24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3pPr>
            <a:lvl4pPr marL="1600200" indent="-228600" algn="l" rtl="0">
              <a:buFontTx/>
              <a:buBlip>
                <a:blip r:embed="rId6"/>
              </a:buBlip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4pPr>
            <a:lvl5pPr marL="2057400" indent="-228600" algn="l" rtl="0">
              <a:buFontTx/>
              <a:buBlip>
                <a:blip r:embed="rId6"/>
              </a:buBlip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02332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טקסט 2">
            <a:extLst>
              <a:ext uri="{FF2B5EF4-FFF2-40B4-BE49-F238E27FC236}">
                <a16:creationId xmlns:a16="http://schemas.microsoft.com/office/drawing/2014/main" id="{E0DB89D6-EDC2-E585-B639-CBE798B8239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95657" y="1995055"/>
            <a:ext cx="3063834" cy="3269672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33F26335-462B-50CD-3AD0-27945CD6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67710"/>
            <a:ext cx="11333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46A7FE1E-DDDC-922B-1DAF-020D33C30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982">
            <a:off x="587344" y="381941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25F6A94-316D-A0DA-B1D0-7CCA33BAD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" y="590005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2A8F1DCB-470E-50F5-A58C-13326699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26" y="2004234"/>
            <a:ext cx="7594171" cy="3402268"/>
          </a:xfrm>
          <a:prstGeom prst="rect">
            <a:avLst/>
          </a:prstGeom>
        </p:spPr>
        <p:txBody>
          <a:bodyPr/>
          <a:lstStyle>
            <a:lvl1pPr algn="l" rtl="0">
              <a:defRPr sz="32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algn="l" rtl="0"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2pPr>
            <a:lvl3pPr algn="l" rtl="0">
              <a:defRPr sz="24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3pPr>
            <a:lvl4pPr algn="l" rtl="0"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4pPr>
            <a:lvl5pPr algn="l" rtl="0">
              <a:defRPr sz="20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27857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25F6A94-316D-A0DA-B1D0-7CCA33BAD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" y="590005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כותרת 1">
            <a:extLst>
              <a:ext uri="{FF2B5EF4-FFF2-40B4-BE49-F238E27FC236}">
                <a16:creationId xmlns:a16="http://schemas.microsoft.com/office/drawing/2014/main" id="{66CA588D-0E93-8E79-2840-4B69C5DA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267710"/>
            <a:ext cx="11333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defRPr lang="he-IL" sz="4000" b="1" i="0" u="none" strike="noStrike" kern="1200" dirty="0">
                <a:solidFill>
                  <a:srgbClr val="004D46"/>
                </a:solidFill>
                <a:effectLst/>
                <a:latin typeface="Heebo SemiBold" pitchFamily="2" charset="-79"/>
                <a:ea typeface="+mn-ea"/>
                <a:cs typeface="Heebo SemiBold" pitchFamily="2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51B1E64A-6205-FFC3-FD86-970D171939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982">
            <a:off x="587344" y="381941"/>
            <a:ext cx="2537214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ציין מיקום טקסט 2">
            <a:extLst>
              <a:ext uri="{FF2B5EF4-FFF2-40B4-BE49-F238E27FC236}">
                <a16:creationId xmlns:a16="http://schemas.microsoft.com/office/drawing/2014/main" id="{013904F1-D0A3-64B2-EF6A-BC008B44650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2019104"/>
            <a:ext cx="6617938" cy="3269672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01166952-685C-8B0C-C733-0D899C2C2A1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573483" y="2013849"/>
            <a:ext cx="3962400" cy="31707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74DA306-3739-CB8F-419B-18434E71B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2915" y="4961392"/>
            <a:ext cx="1334446" cy="6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F8EC733-5DFF-EC10-BDB4-56ABB7DE96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83418" y="1514867"/>
            <a:ext cx="900166" cy="9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9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A98FDD3-CC53-72E6-D680-BACA6D48E9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CAD8E63E-F71B-4926-3BA5-FF70EE862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714901"/>
            <a:ext cx="12186512" cy="11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25F6A94-316D-A0DA-B1D0-7CCA33BAD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" y="5900056"/>
            <a:ext cx="738875" cy="7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617F7F58-966C-D991-0491-980807E90E1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6473" y="375061"/>
            <a:ext cx="6105236" cy="4889666"/>
          </a:xfrm>
          <a:prstGeom prst="rect">
            <a:avLst/>
          </a:prstGeom>
        </p:spPr>
        <p:txBody>
          <a:bodyPr/>
          <a:lstStyle>
            <a:lvl1pPr marL="0" indent="0" algn="l" rtl="0">
              <a:buNone/>
              <a:defRPr sz="2800">
                <a:solidFill>
                  <a:srgbClr val="004D46"/>
                </a:solidFill>
                <a:latin typeface="Heebo" pitchFamily="2" charset="-79"/>
                <a:cs typeface="Heebo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8D22244F-C261-42B4-DB36-FDF461191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64" y="895927"/>
            <a:ext cx="4430447" cy="314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66564532-B236-0DC1-759A-F2C8058E60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2521" flipH="1">
            <a:off x="10638002" y="886273"/>
            <a:ext cx="1027525" cy="8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8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4" r:id="rId2"/>
    <p:sldLayoutId id="2147483685" r:id="rId3"/>
    <p:sldLayoutId id="2147483677" r:id="rId4"/>
    <p:sldLayoutId id="2147483686" r:id="rId5"/>
    <p:sldLayoutId id="2147483681" r:id="rId6"/>
    <p:sldLayoutId id="2147483680" r:id="rId7"/>
    <p:sldLayoutId id="2147483679" r:id="rId8"/>
    <p:sldLayoutId id="2147483678" r:id="rId9"/>
    <p:sldLayoutId id="2147483673" r:id="rId10"/>
    <p:sldLayoutId id="2147483683" r:id="rId11"/>
    <p:sldLayoutId id="2147483665" r:id="rId12"/>
    <p:sldLayoutId id="2147483675" r:id="rId13"/>
    <p:sldLayoutId id="2147483653" r:id="rId14"/>
    <p:sldLayoutId id="2147483654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CD47CB60-3A61-26DD-E821-F15ABDFB2D2A}"/>
              </a:ext>
            </a:extLst>
          </p:cNvPr>
          <p:cNvSpPr/>
          <p:nvPr/>
        </p:nvSpPr>
        <p:spPr>
          <a:xfrm>
            <a:off x="2838994" y="2046514"/>
            <a:ext cx="6688183" cy="2455817"/>
          </a:xfrm>
          <a:prstGeom prst="rect">
            <a:avLst/>
          </a:prstGeom>
          <a:solidFill>
            <a:srgbClr val="154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 descr="תמונה שמכילה טקסט, גופן, גרפיקה, צילום מסך&#10;&#10;התיאור נוצר באופן אוטומטי">
            <a:extLst>
              <a:ext uri="{FF2B5EF4-FFF2-40B4-BE49-F238E27FC236}">
                <a16:creationId xmlns:a16="http://schemas.microsoft.com/office/drawing/2014/main" id="{8624F0C9-D31D-F32E-C0FD-7CEBF42F5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t="40571" r="29735" b="41223"/>
          <a:stretch/>
        </p:blipFill>
        <p:spPr>
          <a:xfrm>
            <a:off x="2522210" y="1859799"/>
            <a:ext cx="6478898" cy="26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3D096F-5430-4F9D-4E1E-471BC47D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5D6AB1-C6BE-741E-2B4B-45D1C1B63B3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Demonstrated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he-IL" dirty="0"/>
          </a:p>
        </p:txBody>
      </p:sp>
      <p:pic>
        <p:nvPicPr>
          <p:cNvPr id="11" name="מציין מיקום של תמונה 10" descr="תמונה שמכילה דשא, עץ, חוץ&#10;&#10;התיאור נוצר באופן אוטומטי">
            <a:extLst>
              <a:ext uri="{FF2B5EF4-FFF2-40B4-BE49-F238E27FC236}">
                <a16:creationId xmlns:a16="http://schemas.microsoft.com/office/drawing/2014/main" id="{7FA454C9-A155-DD5A-C44D-0E85DED6EE3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8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24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D880C2A-D2D9-05E3-1F19-45602BB9A01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If you want, you can use a more whimsical slide</a:t>
            </a:r>
          </a:p>
          <a:p>
            <a:r>
              <a:rPr lang="en-US" dirty="0"/>
              <a:t>Like this one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169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14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0CEB5B-888F-310C-95D1-174AEFAC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ebo ExtraBold" pitchFamily="2" charset="-79"/>
                <a:cs typeface="Heebo ExtraBold" pitchFamily="2" charset="-79"/>
              </a:rPr>
              <a:t>Put your headline here. Short or long – you decide </a:t>
            </a:r>
            <a:r>
              <a:rPr lang="en-US" dirty="0">
                <a:latin typeface="Heebo ExtraBold" pitchFamily="2" charset="-79"/>
                <a:cs typeface="Heebo ExtraBold" pitchFamily="2" charset="-79"/>
                <a:sym typeface="Wingdings" panose="05000000000000000000" pitchFamily="2" charset="2"/>
              </a:rPr>
              <a:t></a:t>
            </a:r>
            <a:endParaRPr lang="he-IL" dirty="0">
              <a:latin typeface="Heebo ExtraBold" pitchFamily="2" charset="-79"/>
              <a:cs typeface="Heebo ExtraBold" pitchFamily="2" charset="-79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4378602-6DE9-7661-442A-9503EBA86F6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June 2022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517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E1F4B0-931A-0957-2A77-D406BD40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checking </a:t>
            </a:r>
            <a:endParaRPr lang="he-IL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0DD46EF-DB73-9F4A-C050-817F097E2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Great! It works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260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6EF953AB-5FE0-4494-81CF-E07A02154A4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Whatever you want to write….</a:t>
            </a:r>
          </a:p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D0837914-A902-6EF5-A887-960744EB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ebo ExtraBold" pitchFamily="2" charset="-79"/>
                <a:cs typeface="Heebo ExtraBold" pitchFamily="2" charset="-79"/>
              </a:rPr>
              <a:t>Your headline </a:t>
            </a:r>
            <a:endParaRPr lang="he-IL" dirty="0">
              <a:latin typeface="Heebo ExtraBold" pitchFamily="2" charset="-79"/>
              <a:cs typeface="Heebo Extra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793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C6EC039D-6D43-5DF2-42E5-1FC69CBC2612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If you have a lot of text, we have just the slide for you</a:t>
            </a: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7DB2D40B-24F9-9E86-AA49-FD0E291B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head line here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615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2B1F77-3311-8ED7-8ED2-218AA812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headline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0D4EDE5-1469-4F4C-4192-F5856B8B9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You can write with bullet points</a:t>
            </a:r>
          </a:p>
          <a:p>
            <a:pPr lvl="1"/>
            <a:r>
              <a:rPr lang="en-US" dirty="0"/>
              <a:t> And even sub bullet points</a:t>
            </a:r>
          </a:p>
          <a:p>
            <a:pPr lvl="1"/>
            <a:r>
              <a:rPr lang="en-US" dirty="0"/>
              <a:t> Ok?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24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1C1B85E-C181-190F-ABE8-635F8F7C392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You can add a table / chart / picture / video in the left window and add your texts here.</a:t>
            </a:r>
          </a:p>
          <a:p>
            <a:r>
              <a:rPr lang="en-US" dirty="0"/>
              <a:t>I will demonstrate in the next slide</a:t>
            </a: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FB2EFCFE-D579-6A51-EBBF-5A59B65F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4D73F14-8985-46C7-28B2-23BD4429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469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81C1B85E-C181-190F-ABE8-635F8F7C392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Demonstrated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FB2EFCFE-D579-6A51-EBBF-5A59B65F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headline</a:t>
            </a:r>
            <a:endParaRPr lang="he-IL" dirty="0"/>
          </a:p>
        </p:txBody>
      </p:sp>
      <p:graphicFrame>
        <p:nvGraphicFramePr>
          <p:cNvPr id="5" name="טבלה 5">
            <a:extLst>
              <a:ext uri="{FF2B5EF4-FFF2-40B4-BE49-F238E27FC236}">
                <a16:creationId xmlns:a16="http://schemas.microsoft.com/office/drawing/2014/main" id="{1A4FFFD7-47AC-75A3-177A-9EEFD6B83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731972"/>
              </p:ext>
            </p:extLst>
          </p:nvPr>
        </p:nvGraphicFramePr>
        <p:xfrm>
          <a:off x="571501" y="2005013"/>
          <a:ext cx="7593012" cy="206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31004">
                  <a:extLst>
                    <a:ext uri="{9D8B030D-6E8A-4147-A177-3AD203B41FA5}">
                      <a16:colId xmlns:a16="http://schemas.microsoft.com/office/drawing/2014/main" val="508446748"/>
                    </a:ext>
                  </a:extLst>
                </a:gridCol>
                <a:gridCol w="2531004">
                  <a:extLst>
                    <a:ext uri="{9D8B030D-6E8A-4147-A177-3AD203B41FA5}">
                      <a16:colId xmlns:a16="http://schemas.microsoft.com/office/drawing/2014/main" val="845357349"/>
                    </a:ext>
                  </a:extLst>
                </a:gridCol>
                <a:gridCol w="2531004">
                  <a:extLst>
                    <a:ext uri="{9D8B030D-6E8A-4147-A177-3AD203B41FA5}">
                      <a16:colId xmlns:a16="http://schemas.microsoft.com/office/drawing/2014/main" val="192711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Heebo ExtraLight" pitchFamily="2" charset="-79"/>
                          <a:cs typeface="Heebo ExtraLight" pitchFamily="2" charset="-79"/>
                        </a:rPr>
                        <a:t>Last one</a:t>
                      </a:r>
                      <a:endParaRPr lang="he-IL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004D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Heebo ExtraLight" pitchFamily="2" charset="-79"/>
                          <a:cs typeface="Heebo ExtraLight" pitchFamily="2" charset="-79"/>
                        </a:rPr>
                        <a:t>And another</a:t>
                      </a:r>
                      <a:endParaRPr lang="he-IL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004D4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latin typeface="Heebo ExtraLight" pitchFamily="2" charset="-79"/>
                          <a:cs typeface="Heebo ExtraLight" pitchFamily="2" charset="-79"/>
                        </a:rPr>
                        <a:t>Column A </a:t>
                      </a:r>
                      <a:endParaRPr lang="he-IL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004D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55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Heebo ExtraLight" pitchFamily="2" charset="-79"/>
                          <a:cs typeface="Heebo ExtraLight" pitchFamily="2" charset="-79"/>
                        </a:rPr>
                        <a:t>Your text</a:t>
                      </a:r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5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Heebo ExtraLight" pitchFamily="2" charset="-79"/>
                          <a:cs typeface="Heebo ExtraLight" pitchFamily="2" charset="-79"/>
                        </a:rPr>
                        <a:t>The one on the left is </a:t>
                      </a:r>
                      <a:r>
                        <a:rPr lang="en-US" sz="1600" dirty="0" err="1">
                          <a:latin typeface="Heebo ExtraLight" pitchFamily="2" charset="-79"/>
                          <a:cs typeface="Heebo ExtraLight" pitchFamily="2" charset="-79"/>
                        </a:rPr>
                        <a:t>calibri</a:t>
                      </a:r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+mn-lt"/>
                          <a:cs typeface="Heebo ExtraLight" pitchFamily="2" charset="-79"/>
                        </a:rPr>
                        <a:t>Don’t forget to use </a:t>
                      </a:r>
                      <a:r>
                        <a:rPr lang="en-US" sz="1600" dirty="0" err="1">
                          <a:latin typeface="+mn-lt"/>
                          <a:cs typeface="Heebo ExtraLight" pitchFamily="2" charset="-79"/>
                        </a:rPr>
                        <a:t>Heebo</a:t>
                      </a:r>
                      <a:r>
                        <a:rPr lang="en-US" sz="1600" dirty="0">
                          <a:latin typeface="+mn-lt"/>
                          <a:cs typeface="Heebo ExtraLight" pitchFamily="2" charset="-79"/>
                        </a:rPr>
                        <a:t> font</a:t>
                      </a:r>
                      <a:endParaRPr lang="he-IL" sz="1600" dirty="0">
                        <a:latin typeface="+mn-lt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0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Heebo ExtraLight" pitchFamily="2" charset="-79"/>
                          <a:cs typeface="Heebo ExtraLight" pitchFamily="2" charset="-79"/>
                        </a:rPr>
                        <a:t>Do you see the difference?</a:t>
                      </a:r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FF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3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latin typeface="Heebo ExtraLight" pitchFamily="2" charset="-79"/>
                          <a:cs typeface="Heebo ExtraLight" pitchFamily="2" charset="-79"/>
                        </a:rPr>
                        <a:t>You get the idea, right?</a:t>
                      </a:r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600" dirty="0">
                        <a:latin typeface="Heebo ExtraLight" pitchFamily="2" charset="-79"/>
                        <a:cs typeface="Heebo ExtraLight" pitchFamily="2" charset="-79"/>
                      </a:endParaRPr>
                    </a:p>
                  </a:txBody>
                  <a:tcPr>
                    <a:solidFill>
                      <a:srgbClr val="FA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360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9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3D096F-5430-4F9D-4E1E-471BC47D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55D6AB1-C6BE-741E-2B4B-45D1C1B63B3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On the right, you can add a picture from the internet or from your computer and write your text here.</a:t>
            </a:r>
          </a:p>
          <a:p>
            <a:endParaRPr lang="en-US" dirty="0"/>
          </a:p>
          <a:p>
            <a:r>
              <a:rPr lang="en-US" dirty="0"/>
              <a:t>I will demonstrate in the next slide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תמונה 3">
            <a:extLst>
              <a:ext uri="{FF2B5EF4-FFF2-40B4-BE49-F238E27FC236}">
                <a16:creationId xmlns:a16="http://schemas.microsoft.com/office/drawing/2014/main" id="{C2C07F16-FAFD-723E-AF03-B5E605882D1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84376174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C01A7472C26CA459F592FD5AB7F0F7F" ma:contentTypeVersion="6" ma:contentTypeDescription="צור מסמך חדש." ma:contentTypeScope="" ma:versionID="59b8dc6a3ff2304416c8cf3f50277cd4">
  <xsd:schema xmlns:xsd="http://www.w3.org/2001/XMLSchema" xmlns:xs="http://www.w3.org/2001/XMLSchema" xmlns:p="http://schemas.microsoft.com/office/2006/metadata/properties" xmlns:ns1="http://schemas.microsoft.com/sharepoint/v3" xmlns:ns2="522df1af-4887-495e-9049-b1c2491cbd0c" targetNamespace="http://schemas.microsoft.com/office/2006/metadata/properties" ma:root="true" ma:fieldsID="641bda863c344b8fae4b8a9981560559" ns1:_="" ns2:_="">
    <xsd:import namespace="http://schemas.microsoft.com/sharepoint/v3"/>
    <xsd:import namespace="522df1af-4887-495e-9049-b1c2491cbd0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5e7__x05d4__x05dc__x05d9__x0020__x05d9__x05e2__x05d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f1af-4887-495e-9049-b1c2491cbd0c" elementFormDefault="qualified">
    <xsd:import namespace="http://schemas.microsoft.com/office/2006/documentManagement/types"/>
    <xsd:import namespace="http://schemas.microsoft.com/office/infopath/2007/PartnerControls"/>
    <xsd:element name="_x05e7__x05d4__x05dc__x05d9__x0020__x05d9__x05e2__x05d3_" ma:index="10" nillable="true" ma:displayName="קהלי יעד" ma:internalName="_x05e7__x05d4__x05dc__x05d9__x0020__x05d9__x05e2__x05d3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x05e7__x05d4__x05dc__x05d9__x0020__x05d9__x05e2__x05d3_ xmlns="522df1af-4887-495e-9049-b1c2491cbd0c" xsi:nil="true"/>
  </documentManagement>
</p:properties>
</file>

<file path=customXml/itemProps1.xml><?xml version="1.0" encoding="utf-8"?>
<ds:datastoreItem xmlns:ds="http://schemas.openxmlformats.org/officeDocument/2006/customXml" ds:itemID="{289D1C48-DCBB-40A3-A64D-81103F07FB5E}"/>
</file>

<file path=customXml/itemProps2.xml><?xml version="1.0" encoding="utf-8"?>
<ds:datastoreItem xmlns:ds="http://schemas.openxmlformats.org/officeDocument/2006/customXml" ds:itemID="{CE25C9F4-694E-4272-87D6-0403E31E0F8F}"/>
</file>

<file path=customXml/itemProps3.xml><?xml version="1.0" encoding="utf-8"?>
<ds:datastoreItem xmlns:ds="http://schemas.openxmlformats.org/officeDocument/2006/customXml" ds:itemID="{49DAE7B2-A82F-4360-A40B-A4CC3EBE5922}"/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178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Open Sans</vt:lpstr>
      <vt:lpstr>Heebo</vt:lpstr>
      <vt:lpstr>Heebo Light</vt:lpstr>
      <vt:lpstr>Heebo SemiBold</vt:lpstr>
      <vt:lpstr>Heebo ExtraLight</vt:lpstr>
      <vt:lpstr>Heebo ExtraBold</vt:lpstr>
      <vt:lpstr>Calibri Light</vt:lpstr>
      <vt:lpstr>Readex Pro</vt:lpstr>
      <vt:lpstr>Suez One</vt:lpstr>
      <vt:lpstr>ערכת נושא Office</vt:lpstr>
      <vt:lpstr>PowerPoint Presentation</vt:lpstr>
      <vt:lpstr>Put your headline here. Short or long – you decide </vt:lpstr>
      <vt:lpstr>Just checking </vt:lpstr>
      <vt:lpstr>Your headline </vt:lpstr>
      <vt:lpstr>Your head line here</vt:lpstr>
      <vt:lpstr>Your headline</vt:lpstr>
      <vt:lpstr>PowerPoint Presentation</vt:lpstr>
      <vt:lpstr>Your headline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Tamara Lessing</dc:creator>
  <cp:lastModifiedBy>Ishay Sonego</cp:lastModifiedBy>
  <cp:revision>8</cp:revision>
  <dcterms:created xsi:type="dcterms:W3CDTF">2022-06-20T12:15:54Z</dcterms:created>
  <dcterms:modified xsi:type="dcterms:W3CDTF">2023-05-03T10:49:27Z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0x0101007C01A7472C26CA459F592FD5AB7F0F7F</vt:lpwstr>
  </property>
</Properties>
</file>