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0" r:id="rId2"/>
    <p:sldId id="265" r:id="rId3"/>
    <p:sldId id="257" r:id="rId4"/>
    <p:sldId id="272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71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eebo" pitchFamily="2" charset="-79"/>
      <p:regular r:id="rId21"/>
      <p:bold r:id="rId22"/>
    </p:embeddedFont>
    <p:embeddedFont>
      <p:font typeface="Heebo Light" pitchFamily="2" charset="-79"/>
      <p:regular r:id="rId23"/>
    </p:embeddedFont>
    <p:embeddedFont>
      <p:font typeface="Heebo SemiBold" pitchFamily="2" charset="-79"/>
      <p:bold r:id="rId24"/>
    </p:embeddedFont>
    <p:embeddedFont>
      <p:font typeface="Open Sans" panose="020B0606030504020204" pitchFamily="34" charset="0"/>
      <p:regular r:id="rId25"/>
      <p:bold r:id="rId26"/>
    </p:embeddedFont>
    <p:embeddedFont>
      <p:font typeface="Suez One" panose="00000500000000000000" pitchFamily="2" charset="-79"/>
      <p:regular r:id="rId2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D45"/>
    <a:srgbClr val="004D46"/>
    <a:srgbClr val="FAA5A5"/>
    <a:srgbClr val="FF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351BA-7738-4C49-8927-F46C943508A6}" v="9" dt="2022-11-27T12:06:57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01617-1387-4FF5-81AF-DE447D6D1B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4E92DEE-245A-4025-9902-7B33301B8005}">
      <dgm:prSet phldrT="[טקסט]" custT="1"/>
      <dgm:spPr>
        <a:solidFill>
          <a:srgbClr val="FAA5A5"/>
        </a:solidFill>
      </dgm:spPr>
      <dgm:t>
        <a:bodyPr/>
        <a:lstStyle/>
        <a:p>
          <a:pPr rtl="1"/>
          <a:r>
            <a:rPr lang="he-IL" sz="1600" dirty="0">
              <a:latin typeface="Heebo Light" pitchFamily="2" charset="-79"/>
              <a:cs typeface="Heebo Light" pitchFamily="2" charset="-79"/>
            </a:rPr>
            <a:t>תהליך</a:t>
          </a:r>
        </a:p>
      </dgm:t>
    </dgm:pt>
    <dgm:pt modelId="{2CD8276A-B4A5-4B02-AC8B-78B9992E305B}" type="parTrans" cxnId="{F155709E-7DFC-4092-A4EC-37166420CD4D}">
      <dgm:prSet/>
      <dgm:spPr/>
      <dgm:t>
        <a:bodyPr/>
        <a:lstStyle/>
        <a:p>
          <a:pPr rtl="1"/>
          <a:endParaRPr lang="he-IL" sz="2000"/>
        </a:p>
      </dgm:t>
    </dgm:pt>
    <dgm:pt modelId="{891D9C3D-2396-4BC1-8D5D-DC92D71F9D59}" type="sibTrans" cxnId="{F155709E-7DFC-4092-A4EC-37166420CD4D}">
      <dgm:prSet custT="1"/>
      <dgm:spPr>
        <a:solidFill>
          <a:srgbClr val="004D46"/>
        </a:solidFill>
      </dgm:spPr>
      <dgm:t>
        <a:bodyPr/>
        <a:lstStyle/>
        <a:p>
          <a:pPr rtl="1"/>
          <a:endParaRPr lang="he-IL" sz="1400"/>
        </a:p>
      </dgm:t>
    </dgm:pt>
    <dgm:pt modelId="{1842CD3E-C871-40FD-B840-BB7F1878F9C5}">
      <dgm:prSet phldrT="[טקסט]" custT="1"/>
      <dgm:spPr>
        <a:solidFill>
          <a:srgbClr val="FAA5A5"/>
        </a:solidFill>
      </dgm:spPr>
      <dgm:t>
        <a:bodyPr/>
        <a:lstStyle/>
        <a:p>
          <a:pPr rtl="1"/>
          <a:r>
            <a:rPr lang="he-IL" sz="1600" dirty="0">
              <a:latin typeface="Heebo Light" pitchFamily="2" charset="-79"/>
              <a:cs typeface="Heebo Light" pitchFamily="2" charset="-79"/>
            </a:rPr>
            <a:t>גם פה</a:t>
          </a:r>
        </a:p>
      </dgm:t>
    </dgm:pt>
    <dgm:pt modelId="{E634560D-0399-4324-8A45-56FC7DEA4DFA}" type="parTrans" cxnId="{CC4413B7-FE39-418A-9E7A-63983C82AF0A}">
      <dgm:prSet/>
      <dgm:spPr/>
      <dgm:t>
        <a:bodyPr/>
        <a:lstStyle/>
        <a:p>
          <a:pPr rtl="1"/>
          <a:endParaRPr lang="he-IL" sz="2000"/>
        </a:p>
      </dgm:t>
    </dgm:pt>
    <dgm:pt modelId="{4F392AA6-F0E1-4483-9102-63B028B596D0}" type="sibTrans" cxnId="{CC4413B7-FE39-418A-9E7A-63983C82AF0A}">
      <dgm:prSet custT="1"/>
      <dgm:spPr>
        <a:solidFill>
          <a:srgbClr val="004D46"/>
        </a:solidFill>
      </dgm:spPr>
      <dgm:t>
        <a:bodyPr/>
        <a:lstStyle/>
        <a:p>
          <a:pPr rtl="1"/>
          <a:endParaRPr lang="he-IL" sz="1400"/>
        </a:p>
      </dgm:t>
    </dgm:pt>
    <dgm:pt modelId="{5AC0FD82-F5D7-4609-A660-A6974C55F49B}">
      <dgm:prSet phldrT="[טקסט]" custT="1"/>
      <dgm:spPr>
        <a:solidFill>
          <a:srgbClr val="FAA5A5"/>
        </a:solidFill>
      </dgm:spPr>
      <dgm:t>
        <a:bodyPr/>
        <a:lstStyle/>
        <a:p>
          <a:pPr rtl="1"/>
          <a:r>
            <a:rPr lang="he-IL" sz="1600" dirty="0"/>
            <a:t>לזכור פונט </a:t>
          </a:r>
          <a:r>
            <a:rPr lang="en-US" sz="1600" dirty="0"/>
            <a:t>HEBBO</a:t>
          </a:r>
          <a:endParaRPr lang="he-IL" sz="1600" dirty="0"/>
        </a:p>
      </dgm:t>
    </dgm:pt>
    <dgm:pt modelId="{1E089AE1-CF22-4245-886F-E24888CCB421}" type="parTrans" cxnId="{C912E3EA-B125-4B81-898A-A1E280E340F8}">
      <dgm:prSet/>
      <dgm:spPr/>
      <dgm:t>
        <a:bodyPr/>
        <a:lstStyle/>
        <a:p>
          <a:pPr rtl="1"/>
          <a:endParaRPr lang="he-IL" sz="2000"/>
        </a:p>
      </dgm:t>
    </dgm:pt>
    <dgm:pt modelId="{BCC35390-CD79-47F7-BC5F-D163D060D1DC}" type="sibTrans" cxnId="{C912E3EA-B125-4B81-898A-A1E280E340F8}">
      <dgm:prSet custT="1"/>
      <dgm:spPr>
        <a:solidFill>
          <a:srgbClr val="004D46"/>
        </a:solidFill>
      </dgm:spPr>
      <dgm:t>
        <a:bodyPr/>
        <a:lstStyle/>
        <a:p>
          <a:pPr rtl="1"/>
          <a:endParaRPr lang="he-IL" sz="1400"/>
        </a:p>
      </dgm:t>
    </dgm:pt>
    <dgm:pt modelId="{6FB3E30E-B95A-4D18-8187-E024ECF25F59}">
      <dgm:prSet phldrT="[טקסט]" custT="1"/>
      <dgm:spPr>
        <a:solidFill>
          <a:srgbClr val="FAA5A5"/>
        </a:solidFill>
      </dgm:spPr>
      <dgm:t>
        <a:bodyPr/>
        <a:lstStyle/>
        <a:p>
          <a:pPr rtl="1"/>
          <a:r>
            <a:rPr lang="he-IL" sz="1600" dirty="0">
              <a:latin typeface="Heebo Light" pitchFamily="2" charset="-79"/>
              <a:cs typeface="Heebo Light" pitchFamily="2" charset="-79"/>
            </a:rPr>
            <a:t>ההוא היה פונט אריאל</a:t>
          </a:r>
        </a:p>
      </dgm:t>
    </dgm:pt>
    <dgm:pt modelId="{0DF45007-A34D-4D15-9F0D-DA9DD85637B6}" type="parTrans" cxnId="{5441A814-EFEB-476F-B621-70F90C5B11E1}">
      <dgm:prSet/>
      <dgm:spPr/>
      <dgm:t>
        <a:bodyPr/>
        <a:lstStyle/>
        <a:p>
          <a:pPr rtl="1"/>
          <a:endParaRPr lang="he-IL" sz="2000"/>
        </a:p>
      </dgm:t>
    </dgm:pt>
    <dgm:pt modelId="{BE5FF0AF-0E11-4B78-BF9E-5137A41CB0BE}" type="sibTrans" cxnId="{5441A814-EFEB-476F-B621-70F90C5B11E1}">
      <dgm:prSet custT="1"/>
      <dgm:spPr>
        <a:solidFill>
          <a:srgbClr val="004D46"/>
        </a:solidFill>
      </dgm:spPr>
      <dgm:t>
        <a:bodyPr/>
        <a:lstStyle/>
        <a:p>
          <a:pPr rtl="1"/>
          <a:endParaRPr lang="he-IL" sz="1400"/>
        </a:p>
      </dgm:t>
    </dgm:pt>
    <dgm:pt modelId="{DADEAFD4-FCE2-43D8-8323-D0E17981F33E}">
      <dgm:prSet phldrT="[טקסט]" custT="1"/>
      <dgm:spPr>
        <a:solidFill>
          <a:srgbClr val="FAA5A5"/>
        </a:solidFill>
      </dgm:spPr>
      <dgm:t>
        <a:bodyPr/>
        <a:lstStyle/>
        <a:p>
          <a:pPr rtl="1"/>
          <a:r>
            <a:rPr lang="he-IL" sz="1600" dirty="0">
              <a:latin typeface="Heebo Light" pitchFamily="2" charset="-79"/>
              <a:cs typeface="Heebo Light" pitchFamily="2" charset="-79"/>
            </a:rPr>
            <a:t>רואים את ההבדל?</a:t>
          </a:r>
        </a:p>
      </dgm:t>
    </dgm:pt>
    <dgm:pt modelId="{8E01D70C-FFB6-4475-899E-D4426006990F}" type="parTrans" cxnId="{92A304D7-CE90-46AD-B595-0C81D4C01EF5}">
      <dgm:prSet/>
      <dgm:spPr/>
      <dgm:t>
        <a:bodyPr/>
        <a:lstStyle/>
        <a:p>
          <a:pPr rtl="1"/>
          <a:endParaRPr lang="he-IL" sz="2000"/>
        </a:p>
      </dgm:t>
    </dgm:pt>
    <dgm:pt modelId="{81F6FABC-FC87-49EA-83BC-53B935CB3DB3}" type="sibTrans" cxnId="{92A304D7-CE90-46AD-B595-0C81D4C01EF5}">
      <dgm:prSet custT="1"/>
      <dgm:spPr>
        <a:solidFill>
          <a:srgbClr val="004D46"/>
        </a:solidFill>
      </dgm:spPr>
      <dgm:t>
        <a:bodyPr/>
        <a:lstStyle/>
        <a:p>
          <a:pPr rtl="1"/>
          <a:endParaRPr lang="he-IL" sz="1400"/>
        </a:p>
      </dgm:t>
    </dgm:pt>
    <dgm:pt modelId="{6A81721F-7B72-474A-836E-0FCC1F91D73C}" type="pres">
      <dgm:prSet presAssocID="{1DD01617-1387-4FF5-81AF-DE447D6D1BAB}" presName="cycle" presStyleCnt="0">
        <dgm:presLayoutVars>
          <dgm:dir/>
          <dgm:resizeHandles val="exact"/>
        </dgm:presLayoutVars>
      </dgm:prSet>
      <dgm:spPr/>
    </dgm:pt>
    <dgm:pt modelId="{E428C540-10C8-47BA-9180-D01D23CAC226}" type="pres">
      <dgm:prSet presAssocID="{74E92DEE-245A-4025-9902-7B33301B8005}" presName="node" presStyleLbl="node1" presStyleIdx="0" presStyleCnt="5">
        <dgm:presLayoutVars>
          <dgm:bulletEnabled val="1"/>
        </dgm:presLayoutVars>
      </dgm:prSet>
      <dgm:spPr/>
    </dgm:pt>
    <dgm:pt modelId="{A230AB40-A08F-42A0-8017-AF841455C706}" type="pres">
      <dgm:prSet presAssocID="{891D9C3D-2396-4BC1-8D5D-DC92D71F9D59}" presName="sibTrans" presStyleLbl="sibTrans2D1" presStyleIdx="0" presStyleCnt="5"/>
      <dgm:spPr/>
    </dgm:pt>
    <dgm:pt modelId="{94F3F19A-27BC-4D0D-9E6D-B8E8C0A76267}" type="pres">
      <dgm:prSet presAssocID="{891D9C3D-2396-4BC1-8D5D-DC92D71F9D59}" presName="connectorText" presStyleLbl="sibTrans2D1" presStyleIdx="0" presStyleCnt="5"/>
      <dgm:spPr/>
    </dgm:pt>
    <dgm:pt modelId="{B33A5868-FF1C-462E-8898-566964E46D01}" type="pres">
      <dgm:prSet presAssocID="{1842CD3E-C871-40FD-B840-BB7F1878F9C5}" presName="node" presStyleLbl="node1" presStyleIdx="1" presStyleCnt="5">
        <dgm:presLayoutVars>
          <dgm:bulletEnabled val="1"/>
        </dgm:presLayoutVars>
      </dgm:prSet>
      <dgm:spPr/>
    </dgm:pt>
    <dgm:pt modelId="{ED9818B5-5DD4-4482-B319-475CC4AFE5D8}" type="pres">
      <dgm:prSet presAssocID="{4F392AA6-F0E1-4483-9102-63B028B596D0}" presName="sibTrans" presStyleLbl="sibTrans2D1" presStyleIdx="1" presStyleCnt="5"/>
      <dgm:spPr/>
    </dgm:pt>
    <dgm:pt modelId="{8416A290-C310-485A-A985-57F68922A226}" type="pres">
      <dgm:prSet presAssocID="{4F392AA6-F0E1-4483-9102-63B028B596D0}" presName="connectorText" presStyleLbl="sibTrans2D1" presStyleIdx="1" presStyleCnt="5"/>
      <dgm:spPr/>
    </dgm:pt>
    <dgm:pt modelId="{4D8DC555-400A-4E7C-A423-F0D2AB31F147}" type="pres">
      <dgm:prSet presAssocID="{5AC0FD82-F5D7-4609-A660-A6974C55F49B}" presName="node" presStyleLbl="node1" presStyleIdx="2" presStyleCnt="5">
        <dgm:presLayoutVars>
          <dgm:bulletEnabled val="1"/>
        </dgm:presLayoutVars>
      </dgm:prSet>
      <dgm:spPr/>
    </dgm:pt>
    <dgm:pt modelId="{37BD1BA8-7F20-42D5-A732-DE8E52B3F55B}" type="pres">
      <dgm:prSet presAssocID="{BCC35390-CD79-47F7-BC5F-D163D060D1DC}" presName="sibTrans" presStyleLbl="sibTrans2D1" presStyleIdx="2" presStyleCnt="5"/>
      <dgm:spPr/>
    </dgm:pt>
    <dgm:pt modelId="{6665D117-7916-4376-B599-E527FC9048BC}" type="pres">
      <dgm:prSet presAssocID="{BCC35390-CD79-47F7-BC5F-D163D060D1DC}" presName="connectorText" presStyleLbl="sibTrans2D1" presStyleIdx="2" presStyleCnt="5"/>
      <dgm:spPr/>
    </dgm:pt>
    <dgm:pt modelId="{B8493774-DFBB-43DC-BB56-7FAE45D45DA0}" type="pres">
      <dgm:prSet presAssocID="{6FB3E30E-B95A-4D18-8187-E024ECF25F59}" presName="node" presStyleLbl="node1" presStyleIdx="3" presStyleCnt="5">
        <dgm:presLayoutVars>
          <dgm:bulletEnabled val="1"/>
        </dgm:presLayoutVars>
      </dgm:prSet>
      <dgm:spPr/>
    </dgm:pt>
    <dgm:pt modelId="{4A1E6B6B-BA2F-407B-BB8A-60E4FE12940A}" type="pres">
      <dgm:prSet presAssocID="{BE5FF0AF-0E11-4B78-BF9E-5137A41CB0BE}" presName="sibTrans" presStyleLbl="sibTrans2D1" presStyleIdx="3" presStyleCnt="5"/>
      <dgm:spPr/>
    </dgm:pt>
    <dgm:pt modelId="{A5C61DCD-04AD-43C9-A81F-5A65C89CFC0E}" type="pres">
      <dgm:prSet presAssocID="{BE5FF0AF-0E11-4B78-BF9E-5137A41CB0BE}" presName="connectorText" presStyleLbl="sibTrans2D1" presStyleIdx="3" presStyleCnt="5"/>
      <dgm:spPr/>
    </dgm:pt>
    <dgm:pt modelId="{CDFBEC1B-79E5-47DA-8FF7-18FB544C8C59}" type="pres">
      <dgm:prSet presAssocID="{DADEAFD4-FCE2-43D8-8323-D0E17981F33E}" presName="node" presStyleLbl="node1" presStyleIdx="4" presStyleCnt="5">
        <dgm:presLayoutVars>
          <dgm:bulletEnabled val="1"/>
        </dgm:presLayoutVars>
      </dgm:prSet>
      <dgm:spPr/>
    </dgm:pt>
    <dgm:pt modelId="{E09FD5F6-B847-44B6-8BAF-C258A027D2F5}" type="pres">
      <dgm:prSet presAssocID="{81F6FABC-FC87-49EA-83BC-53B935CB3DB3}" presName="sibTrans" presStyleLbl="sibTrans2D1" presStyleIdx="4" presStyleCnt="5"/>
      <dgm:spPr/>
    </dgm:pt>
    <dgm:pt modelId="{0497175D-684A-496E-B4F3-9117727FD9E3}" type="pres">
      <dgm:prSet presAssocID="{81F6FABC-FC87-49EA-83BC-53B935CB3DB3}" presName="connectorText" presStyleLbl="sibTrans2D1" presStyleIdx="4" presStyleCnt="5"/>
      <dgm:spPr/>
    </dgm:pt>
  </dgm:ptLst>
  <dgm:cxnLst>
    <dgm:cxn modelId="{B497CF0F-6D74-464E-A4DF-D12381A8E89C}" type="presOf" srcId="{4F392AA6-F0E1-4483-9102-63B028B596D0}" destId="{ED9818B5-5DD4-4482-B319-475CC4AFE5D8}" srcOrd="0" destOrd="0" presId="urn:microsoft.com/office/officeart/2005/8/layout/cycle2"/>
    <dgm:cxn modelId="{5441A814-EFEB-476F-B621-70F90C5B11E1}" srcId="{1DD01617-1387-4FF5-81AF-DE447D6D1BAB}" destId="{6FB3E30E-B95A-4D18-8187-E024ECF25F59}" srcOrd="3" destOrd="0" parTransId="{0DF45007-A34D-4D15-9F0D-DA9DD85637B6}" sibTransId="{BE5FF0AF-0E11-4B78-BF9E-5137A41CB0BE}"/>
    <dgm:cxn modelId="{A3D10620-106E-483F-9FD6-8997B018F204}" type="presOf" srcId="{1842CD3E-C871-40FD-B840-BB7F1878F9C5}" destId="{B33A5868-FF1C-462E-8898-566964E46D01}" srcOrd="0" destOrd="0" presId="urn:microsoft.com/office/officeart/2005/8/layout/cycle2"/>
    <dgm:cxn modelId="{2F084260-5356-4525-B9BA-8202ED59FFEA}" type="presOf" srcId="{BCC35390-CD79-47F7-BC5F-D163D060D1DC}" destId="{6665D117-7916-4376-B599-E527FC9048BC}" srcOrd="1" destOrd="0" presId="urn:microsoft.com/office/officeart/2005/8/layout/cycle2"/>
    <dgm:cxn modelId="{AB696543-F0AF-481A-A9AA-3CDC5BF49557}" type="presOf" srcId="{1DD01617-1387-4FF5-81AF-DE447D6D1BAB}" destId="{6A81721F-7B72-474A-836E-0FCC1F91D73C}" srcOrd="0" destOrd="0" presId="urn:microsoft.com/office/officeart/2005/8/layout/cycle2"/>
    <dgm:cxn modelId="{0990FF45-56B8-46D5-9DA8-9954DE14DF1F}" type="presOf" srcId="{6FB3E30E-B95A-4D18-8187-E024ECF25F59}" destId="{B8493774-DFBB-43DC-BB56-7FAE45D45DA0}" srcOrd="0" destOrd="0" presId="urn:microsoft.com/office/officeart/2005/8/layout/cycle2"/>
    <dgm:cxn modelId="{8F26094F-F94E-4AC3-B788-98BEFE5E6B81}" type="presOf" srcId="{81F6FABC-FC87-49EA-83BC-53B935CB3DB3}" destId="{E09FD5F6-B847-44B6-8BAF-C258A027D2F5}" srcOrd="0" destOrd="0" presId="urn:microsoft.com/office/officeart/2005/8/layout/cycle2"/>
    <dgm:cxn modelId="{2A476251-5E4A-4CF2-B814-77FE03F8B08F}" type="presOf" srcId="{BE5FF0AF-0E11-4B78-BF9E-5137A41CB0BE}" destId="{4A1E6B6B-BA2F-407B-BB8A-60E4FE12940A}" srcOrd="0" destOrd="0" presId="urn:microsoft.com/office/officeart/2005/8/layout/cycle2"/>
    <dgm:cxn modelId="{F7E66572-8503-4005-A8F6-A24F35B436BF}" type="presOf" srcId="{74E92DEE-245A-4025-9902-7B33301B8005}" destId="{E428C540-10C8-47BA-9180-D01D23CAC226}" srcOrd="0" destOrd="0" presId="urn:microsoft.com/office/officeart/2005/8/layout/cycle2"/>
    <dgm:cxn modelId="{91ABFB7E-0E7F-4F49-AF5A-EE2B31236BF8}" type="presOf" srcId="{891D9C3D-2396-4BC1-8D5D-DC92D71F9D59}" destId="{A230AB40-A08F-42A0-8017-AF841455C706}" srcOrd="0" destOrd="0" presId="urn:microsoft.com/office/officeart/2005/8/layout/cycle2"/>
    <dgm:cxn modelId="{1627E088-15B1-4EF5-A8C5-A3CCE02A36D0}" type="presOf" srcId="{891D9C3D-2396-4BC1-8D5D-DC92D71F9D59}" destId="{94F3F19A-27BC-4D0D-9E6D-B8E8C0A76267}" srcOrd="1" destOrd="0" presId="urn:microsoft.com/office/officeart/2005/8/layout/cycle2"/>
    <dgm:cxn modelId="{ED556B95-EE05-48D0-9F7E-95E858683FA0}" type="presOf" srcId="{BE5FF0AF-0E11-4B78-BF9E-5137A41CB0BE}" destId="{A5C61DCD-04AD-43C9-A81F-5A65C89CFC0E}" srcOrd="1" destOrd="0" presId="urn:microsoft.com/office/officeart/2005/8/layout/cycle2"/>
    <dgm:cxn modelId="{832EF89C-1C8B-4DCD-A7B9-E74BB986306B}" type="presOf" srcId="{DADEAFD4-FCE2-43D8-8323-D0E17981F33E}" destId="{CDFBEC1B-79E5-47DA-8FF7-18FB544C8C59}" srcOrd="0" destOrd="0" presId="urn:microsoft.com/office/officeart/2005/8/layout/cycle2"/>
    <dgm:cxn modelId="{F155709E-7DFC-4092-A4EC-37166420CD4D}" srcId="{1DD01617-1387-4FF5-81AF-DE447D6D1BAB}" destId="{74E92DEE-245A-4025-9902-7B33301B8005}" srcOrd="0" destOrd="0" parTransId="{2CD8276A-B4A5-4B02-AC8B-78B9992E305B}" sibTransId="{891D9C3D-2396-4BC1-8D5D-DC92D71F9D59}"/>
    <dgm:cxn modelId="{12D284B4-419D-4A9C-B8BE-563A34E6FA72}" type="presOf" srcId="{4F392AA6-F0E1-4483-9102-63B028B596D0}" destId="{8416A290-C310-485A-A985-57F68922A226}" srcOrd="1" destOrd="0" presId="urn:microsoft.com/office/officeart/2005/8/layout/cycle2"/>
    <dgm:cxn modelId="{CC4413B7-FE39-418A-9E7A-63983C82AF0A}" srcId="{1DD01617-1387-4FF5-81AF-DE447D6D1BAB}" destId="{1842CD3E-C871-40FD-B840-BB7F1878F9C5}" srcOrd="1" destOrd="0" parTransId="{E634560D-0399-4324-8A45-56FC7DEA4DFA}" sibTransId="{4F392AA6-F0E1-4483-9102-63B028B596D0}"/>
    <dgm:cxn modelId="{8BD6D2D2-1D4D-499D-B6C8-1B2533CF42EE}" type="presOf" srcId="{5AC0FD82-F5D7-4609-A660-A6974C55F49B}" destId="{4D8DC555-400A-4E7C-A423-F0D2AB31F147}" srcOrd="0" destOrd="0" presId="urn:microsoft.com/office/officeart/2005/8/layout/cycle2"/>
    <dgm:cxn modelId="{F57582D5-B51E-48E8-91A7-789D95FAFD6C}" type="presOf" srcId="{BCC35390-CD79-47F7-BC5F-D163D060D1DC}" destId="{37BD1BA8-7F20-42D5-A732-DE8E52B3F55B}" srcOrd="0" destOrd="0" presId="urn:microsoft.com/office/officeart/2005/8/layout/cycle2"/>
    <dgm:cxn modelId="{92A304D7-CE90-46AD-B595-0C81D4C01EF5}" srcId="{1DD01617-1387-4FF5-81AF-DE447D6D1BAB}" destId="{DADEAFD4-FCE2-43D8-8323-D0E17981F33E}" srcOrd="4" destOrd="0" parTransId="{8E01D70C-FFB6-4475-899E-D4426006990F}" sibTransId="{81F6FABC-FC87-49EA-83BC-53B935CB3DB3}"/>
    <dgm:cxn modelId="{0A2E9BD7-C814-48D8-9A17-724A72BB0C5B}" type="presOf" srcId="{81F6FABC-FC87-49EA-83BC-53B935CB3DB3}" destId="{0497175D-684A-496E-B4F3-9117727FD9E3}" srcOrd="1" destOrd="0" presId="urn:microsoft.com/office/officeart/2005/8/layout/cycle2"/>
    <dgm:cxn modelId="{C912E3EA-B125-4B81-898A-A1E280E340F8}" srcId="{1DD01617-1387-4FF5-81AF-DE447D6D1BAB}" destId="{5AC0FD82-F5D7-4609-A660-A6974C55F49B}" srcOrd="2" destOrd="0" parTransId="{1E089AE1-CF22-4245-886F-E24888CCB421}" sibTransId="{BCC35390-CD79-47F7-BC5F-D163D060D1DC}"/>
    <dgm:cxn modelId="{C404956D-9BD3-4CFF-8EC1-64D1D46D0BF4}" type="presParOf" srcId="{6A81721F-7B72-474A-836E-0FCC1F91D73C}" destId="{E428C540-10C8-47BA-9180-D01D23CAC226}" srcOrd="0" destOrd="0" presId="urn:microsoft.com/office/officeart/2005/8/layout/cycle2"/>
    <dgm:cxn modelId="{CBAAD8AE-995D-4513-ACBC-813D0C8E05C3}" type="presParOf" srcId="{6A81721F-7B72-474A-836E-0FCC1F91D73C}" destId="{A230AB40-A08F-42A0-8017-AF841455C706}" srcOrd="1" destOrd="0" presId="urn:microsoft.com/office/officeart/2005/8/layout/cycle2"/>
    <dgm:cxn modelId="{6E809AFD-DF79-4DF4-AD28-5D8CEE785534}" type="presParOf" srcId="{A230AB40-A08F-42A0-8017-AF841455C706}" destId="{94F3F19A-27BC-4D0D-9E6D-B8E8C0A76267}" srcOrd="0" destOrd="0" presId="urn:microsoft.com/office/officeart/2005/8/layout/cycle2"/>
    <dgm:cxn modelId="{169BF8B2-433E-4276-937E-4423D622B2AF}" type="presParOf" srcId="{6A81721F-7B72-474A-836E-0FCC1F91D73C}" destId="{B33A5868-FF1C-462E-8898-566964E46D01}" srcOrd="2" destOrd="0" presId="urn:microsoft.com/office/officeart/2005/8/layout/cycle2"/>
    <dgm:cxn modelId="{D2C2A579-EDAB-44E0-84CD-A6FDA73478A9}" type="presParOf" srcId="{6A81721F-7B72-474A-836E-0FCC1F91D73C}" destId="{ED9818B5-5DD4-4482-B319-475CC4AFE5D8}" srcOrd="3" destOrd="0" presId="urn:microsoft.com/office/officeart/2005/8/layout/cycle2"/>
    <dgm:cxn modelId="{8D771083-61D0-48B8-86FC-7A11A6B6D250}" type="presParOf" srcId="{ED9818B5-5DD4-4482-B319-475CC4AFE5D8}" destId="{8416A290-C310-485A-A985-57F68922A226}" srcOrd="0" destOrd="0" presId="urn:microsoft.com/office/officeart/2005/8/layout/cycle2"/>
    <dgm:cxn modelId="{01A0AAC2-905D-4D64-AF83-BFC2FF6B1B9F}" type="presParOf" srcId="{6A81721F-7B72-474A-836E-0FCC1F91D73C}" destId="{4D8DC555-400A-4E7C-A423-F0D2AB31F147}" srcOrd="4" destOrd="0" presId="urn:microsoft.com/office/officeart/2005/8/layout/cycle2"/>
    <dgm:cxn modelId="{3DB1742B-9B96-47B4-AB61-23386AC2A858}" type="presParOf" srcId="{6A81721F-7B72-474A-836E-0FCC1F91D73C}" destId="{37BD1BA8-7F20-42D5-A732-DE8E52B3F55B}" srcOrd="5" destOrd="0" presId="urn:microsoft.com/office/officeart/2005/8/layout/cycle2"/>
    <dgm:cxn modelId="{ED30B8A6-A369-4765-AD59-EC411468FCE3}" type="presParOf" srcId="{37BD1BA8-7F20-42D5-A732-DE8E52B3F55B}" destId="{6665D117-7916-4376-B599-E527FC9048BC}" srcOrd="0" destOrd="0" presId="urn:microsoft.com/office/officeart/2005/8/layout/cycle2"/>
    <dgm:cxn modelId="{F7E46931-5C75-4DAC-B90A-F7D890127135}" type="presParOf" srcId="{6A81721F-7B72-474A-836E-0FCC1F91D73C}" destId="{B8493774-DFBB-43DC-BB56-7FAE45D45DA0}" srcOrd="6" destOrd="0" presId="urn:microsoft.com/office/officeart/2005/8/layout/cycle2"/>
    <dgm:cxn modelId="{A4560F80-CB0F-4CA2-8409-FB118A7FC9A4}" type="presParOf" srcId="{6A81721F-7B72-474A-836E-0FCC1F91D73C}" destId="{4A1E6B6B-BA2F-407B-BB8A-60E4FE12940A}" srcOrd="7" destOrd="0" presId="urn:microsoft.com/office/officeart/2005/8/layout/cycle2"/>
    <dgm:cxn modelId="{496226AC-D95C-4155-AE91-96F74B763A7E}" type="presParOf" srcId="{4A1E6B6B-BA2F-407B-BB8A-60E4FE12940A}" destId="{A5C61DCD-04AD-43C9-A81F-5A65C89CFC0E}" srcOrd="0" destOrd="0" presId="urn:microsoft.com/office/officeart/2005/8/layout/cycle2"/>
    <dgm:cxn modelId="{BCEFC901-E987-4838-BD31-3CC832B9872E}" type="presParOf" srcId="{6A81721F-7B72-474A-836E-0FCC1F91D73C}" destId="{CDFBEC1B-79E5-47DA-8FF7-18FB544C8C59}" srcOrd="8" destOrd="0" presId="urn:microsoft.com/office/officeart/2005/8/layout/cycle2"/>
    <dgm:cxn modelId="{764ECAE0-5078-423A-9FE5-F25A8F37860D}" type="presParOf" srcId="{6A81721F-7B72-474A-836E-0FCC1F91D73C}" destId="{E09FD5F6-B847-44B6-8BAF-C258A027D2F5}" srcOrd="9" destOrd="0" presId="urn:microsoft.com/office/officeart/2005/8/layout/cycle2"/>
    <dgm:cxn modelId="{8B66FCD9-D3C9-4230-A0DA-FACEBCE0ABFD}" type="presParOf" srcId="{E09FD5F6-B847-44B6-8BAF-C258A027D2F5}" destId="{0497175D-684A-496E-B4F3-9117727FD9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8C540-10C8-47BA-9180-D01D23CAC226}">
      <dsp:nvSpPr>
        <dsp:cNvPr id="0" name=""/>
        <dsp:cNvSpPr/>
      </dsp:nvSpPr>
      <dsp:spPr>
        <a:xfrm>
          <a:off x="4637176" y="1598"/>
          <a:ext cx="1192033" cy="1192033"/>
        </a:xfrm>
        <a:prstGeom prst="ellipse">
          <a:avLst/>
        </a:prstGeom>
        <a:solidFill>
          <a:srgbClr val="FA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Heebo Light" pitchFamily="2" charset="-79"/>
              <a:cs typeface="Heebo Light" pitchFamily="2" charset="-79"/>
            </a:rPr>
            <a:t>תהליך</a:t>
          </a:r>
        </a:p>
      </dsp:txBody>
      <dsp:txXfrm>
        <a:off x="4811745" y="176167"/>
        <a:ext cx="842895" cy="842895"/>
      </dsp:txXfrm>
    </dsp:sp>
    <dsp:sp modelId="{A230AB40-A08F-42A0-8017-AF841455C706}">
      <dsp:nvSpPr>
        <dsp:cNvPr id="0" name=""/>
        <dsp:cNvSpPr/>
      </dsp:nvSpPr>
      <dsp:spPr>
        <a:xfrm rot="2160000">
          <a:off x="5791428" y="916992"/>
          <a:ext cx="316433" cy="402311"/>
        </a:xfrm>
        <a:prstGeom prst="rightArrow">
          <a:avLst>
            <a:gd name="adj1" fmla="val 60000"/>
            <a:gd name="adj2" fmla="val 50000"/>
          </a:avLst>
        </a:prstGeom>
        <a:solidFill>
          <a:srgbClr val="004D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>
        <a:off x="5800493" y="969555"/>
        <a:ext cx="221503" cy="241387"/>
      </dsp:txXfrm>
    </dsp:sp>
    <dsp:sp modelId="{B33A5868-FF1C-462E-8898-566964E46D01}">
      <dsp:nvSpPr>
        <dsp:cNvPr id="0" name=""/>
        <dsp:cNvSpPr/>
      </dsp:nvSpPr>
      <dsp:spPr>
        <a:xfrm>
          <a:off x="6084571" y="1053192"/>
          <a:ext cx="1192033" cy="1192033"/>
        </a:xfrm>
        <a:prstGeom prst="ellipse">
          <a:avLst/>
        </a:prstGeom>
        <a:solidFill>
          <a:srgbClr val="FA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Heebo Light" pitchFamily="2" charset="-79"/>
              <a:cs typeface="Heebo Light" pitchFamily="2" charset="-79"/>
            </a:rPr>
            <a:t>גם פה</a:t>
          </a:r>
        </a:p>
      </dsp:txBody>
      <dsp:txXfrm>
        <a:off x="6259140" y="1227761"/>
        <a:ext cx="842895" cy="842895"/>
      </dsp:txXfrm>
    </dsp:sp>
    <dsp:sp modelId="{ED9818B5-5DD4-4482-B319-475CC4AFE5D8}">
      <dsp:nvSpPr>
        <dsp:cNvPr id="0" name=""/>
        <dsp:cNvSpPr/>
      </dsp:nvSpPr>
      <dsp:spPr>
        <a:xfrm rot="6480000">
          <a:off x="6248711" y="2290293"/>
          <a:ext cx="316433" cy="402311"/>
        </a:xfrm>
        <a:prstGeom prst="rightArrow">
          <a:avLst>
            <a:gd name="adj1" fmla="val 60000"/>
            <a:gd name="adj2" fmla="val 50000"/>
          </a:avLst>
        </a:prstGeom>
        <a:solidFill>
          <a:srgbClr val="004D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6310843" y="2325613"/>
        <a:ext cx="221503" cy="241387"/>
      </dsp:txXfrm>
    </dsp:sp>
    <dsp:sp modelId="{4D8DC555-400A-4E7C-A423-F0D2AB31F147}">
      <dsp:nvSpPr>
        <dsp:cNvPr id="0" name=""/>
        <dsp:cNvSpPr/>
      </dsp:nvSpPr>
      <dsp:spPr>
        <a:xfrm>
          <a:off x="5531715" y="2754706"/>
          <a:ext cx="1192033" cy="1192033"/>
        </a:xfrm>
        <a:prstGeom prst="ellipse">
          <a:avLst/>
        </a:prstGeom>
        <a:solidFill>
          <a:srgbClr val="FA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לזכור פונט </a:t>
          </a:r>
          <a:r>
            <a:rPr lang="en-US" sz="1600" kern="1200" dirty="0"/>
            <a:t>HEBBO</a:t>
          </a:r>
          <a:endParaRPr lang="he-IL" sz="1600" kern="1200" dirty="0"/>
        </a:p>
      </dsp:txBody>
      <dsp:txXfrm>
        <a:off x="5706284" y="2929275"/>
        <a:ext cx="842895" cy="842895"/>
      </dsp:txXfrm>
    </dsp:sp>
    <dsp:sp modelId="{37BD1BA8-7F20-42D5-A732-DE8E52B3F55B}">
      <dsp:nvSpPr>
        <dsp:cNvPr id="0" name=""/>
        <dsp:cNvSpPr/>
      </dsp:nvSpPr>
      <dsp:spPr>
        <a:xfrm rot="10800000">
          <a:off x="5083932" y="3149568"/>
          <a:ext cx="316433" cy="402311"/>
        </a:xfrm>
        <a:prstGeom prst="rightArrow">
          <a:avLst>
            <a:gd name="adj1" fmla="val 60000"/>
            <a:gd name="adj2" fmla="val 50000"/>
          </a:avLst>
        </a:prstGeom>
        <a:solidFill>
          <a:srgbClr val="004D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5178862" y="3230030"/>
        <a:ext cx="221503" cy="241387"/>
      </dsp:txXfrm>
    </dsp:sp>
    <dsp:sp modelId="{B8493774-DFBB-43DC-BB56-7FAE45D45DA0}">
      <dsp:nvSpPr>
        <dsp:cNvPr id="0" name=""/>
        <dsp:cNvSpPr/>
      </dsp:nvSpPr>
      <dsp:spPr>
        <a:xfrm>
          <a:off x="3742637" y="2754706"/>
          <a:ext cx="1192033" cy="1192033"/>
        </a:xfrm>
        <a:prstGeom prst="ellipse">
          <a:avLst/>
        </a:prstGeom>
        <a:solidFill>
          <a:srgbClr val="FA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Heebo Light" pitchFamily="2" charset="-79"/>
              <a:cs typeface="Heebo Light" pitchFamily="2" charset="-79"/>
            </a:rPr>
            <a:t>ההוא היה פונט אריאל</a:t>
          </a:r>
        </a:p>
      </dsp:txBody>
      <dsp:txXfrm>
        <a:off x="3917206" y="2929275"/>
        <a:ext cx="842895" cy="842895"/>
      </dsp:txXfrm>
    </dsp:sp>
    <dsp:sp modelId="{4A1E6B6B-BA2F-407B-BB8A-60E4FE12940A}">
      <dsp:nvSpPr>
        <dsp:cNvPr id="0" name=""/>
        <dsp:cNvSpPr/>
      </dsp:nvSpPr>
      <dsp:spPr>
        <a:xfrm rot="15120000">
          <a:off x="3906777" y="2307328"/>
          <a:ext cx="316433" cy="402311"/>
        </a:xfrm>
        <a:prstGeom prst="rightArrow">
          <a:avLst>
            <a:gd name="adj1" fmla="val 60000"/>
            <a:gd name="adj2" fmla="val 50000"/>
          </a:avLst>
        </a:prstGeom>
        <a:solidFill>
          <a:srgbClr val="004D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 rot="10800000">
        <a:off x="3968909" y="2432932"/>
        <a:ext cx="221503" cy="241387"/>
      </dsp:txXfrm>
    </dsp:sp>
    <dsp:sp modelId="{CDFBEC1B-79E5-47DA-8FF7-18FB544C8C59}">
      <dsp:nvSpPr>
        <dsp:cNvPr id="0" name=""/>
        <dsp:cNvSpPr/>
      </dsp:nvSpPr>
      <dsp:spPr>
        <a:xfrm>
          <a:off x="3189781" y="1053192"/>
          <a:ext cx="1192033" cy="1192033"/>
        </a:xfrm>
        <a:prstGeom prst="ellipse">
          <a:avLst/>
        </a:prstGeom>
        <a:solidFill>
          <a:srgbClr val="FA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Heebo Light" pitchFamily="2" charset="-79"/>
              <a:cs typeface="Heebo Light" pitchFamily="2" charset="-79"/>
            </a:rPr>
            <a:t>רואים את ההבדל?</a:t>
          </a:r>
        </a:p>
      </dsp:txBody>
      <dsp:txXfrm>
        <a:off x="3364350" y="1227761"/>
        <a:ext cx="842895" cy="842895"/>
      </dsp:txXfrm>
    </dsp:sp>
    <dsp:sp modelId="{E09FD5F6-B847-44B6-8BAF-C258A027D2F5}">
      <dsp:nvSpPr>
        <dsp:cNvPr id="0" name=""/>
        <dsp:cNvSpPr/>
      </dsp:nvSpPr>
      <dsp:spPr>
        <a:xfrm rot="19440000">
          <a:off x="4344033" y="927520"/>
          <a:ext cx="316433" cy="402311"/>
        </a:xfrm>
        <a:prstGeom prst="rightArrow">
          <a:avLst>
            <a:gd name="adj1" fmla="val 60000"/>
            <a:gd name="adj2" fmla="val 50000"/>
          </a:avLst>
        </a:prstGeom>
        <a:solidFill>
          <a:srgbClr val="004D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400" kern="1200"/>
        </a:p>
      </dsp:txBody>
      <dsp:txXfrm>
        <a:off x="4353098" y="1035881"/>
        <a:ext cx="221503" cy="241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DD345481-8830-089D-A270-40C7771C24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5873365"/>
            <a:ext cx="9753600" cy="1900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he-IL" altLang="he-IL" sz="5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</a:t>
            </a: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600" b="0" i="0" u="none" strike="noStrike" cap="none" normalizeH="0" baseline="0">
                <a:ln>
                  <a:noFill/>
                </a:ln>
                <a:solidFill>
                  <a:srgbClr val="FFFAEE"/>
                </a:solidFill>
                <a:effectLst/>
                <a:latin typeface="Suez One" panose="00000500000000000000" pitchFamily="2" charset="-79"/>
                <a:cs typeface="Arial" panose="020B0604020202020204" pitchFamily="34" charset="0"/>
              </a:rPr>
              <a:t>שם המצגת בעברית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he-IL" sz="600" b="1" i="0" u="none" strike="noStrike" cap="none" normalizeH="0" baseline="0">
                <a:ln>
                  <a:noFill/>
                </a:ln>
                <a:solidFill>
                  <a:srgbClr val="FFFAEE"/>
                </a:solidFill>
                <a:effectLst/>
                <a:latin typeface="Readex Pro"/>
                <a:cs typeface="Arial" panose="020B0604020202020204" pitchFamily="34" charset="0"/>
              </a:rPr>
              <a:t>اسم العرض بالعبرية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600" b="0" i="0" u="none" strike="noStrike" cap="none" normalizeH="0" baseline="0">
                <a:ln>
                  <a:noFill/>
                </a:ln>
                <a:solidFill>
                  <a:srgbClr val="FFFAEE"/>
                </a:solidFill>
                <a:effectLst/>
                <a:latin typeface="Suez One" panose="00000500000000000000" pitchFamily="2" charset="-79"/>
              </a:rPr>
              <a:t>Presentation title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600" b="1" i="0" u="none" strike="noStrike" cap="none" normalizeH="0" baseline="0">
                <a:ln>
                  <a:noFill/>
                </a:ln>
                <a:solidFill>
                  <a:srgbClr val="FFFAEE"/>
                </a:solidFill>
                <a:effectLst/>
                <a:latin typeface="Open Sans" pitchFamily="2" charset="0"/>
                <a:cs typeface="Arial" panose="020B0604020202020204" pitchFamily="34" charset="0"/>
              </a:rPr>
              <a:t>המרכז האקדמי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600" b="1" i="0" u="none" strike="noStrike" cap="none" normalizeH="0" baseline="0">
                <a:ln>
                  <a:noFill/>
                </a:ln>
                <a:solidFill>
                  <a:srgbClr val="FFFAEE"/>
                </a:solidFill>
                <a:effectLst/>
                <a:latin typeface="Open Sans" pitchFamily="2" charset="0"/>
                <a:cs typeface="Arial" panose="020B0604020202020204" pitchFamily="34" charset="0"/>
              </a:rPr>
              <a:t>לחינוך וחברה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600" b="0" i="0" u="none" strike="noStrike" cap="none" normalizeH="0" baseline="0">
                <a:ln>
                  <a:noFill/>
                </a:ln>
                <a:solidFill>
                  <a:srgbClr val="FFFAEE"/>
                </a:solidFill>
                <a:effectLst/>
                <a:latin typeface="Suez One" panose="00000500000000000000" pitchFamily="2" charset="-79"/>
              </a:rPr>
              <a:t>Month 2022</a:t>
            </a:r>
            <a:endParaRPr kumimoji="0" lang="he-IL" altLang="he-I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e-IL" altLang="he-I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e-IL" alt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A32161-BA45-3DBB-FD81-38D4EA7BD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AF8B4F2-E5A5-A3D3-F764-1A45C18C8811}"/>
              </a:ext>
            </a:extLst>
          </p:cNvPr>
          <p:cNvSpPr/>
          <p:nvPr userDrawn="1"/>
        </p:nvSpPr>
        <p:spPr>
          <a:xfrm>
            <a:off x="3556000" y="2683933"/>
            <a:ext cx="5350934" cy="1666265"/>
          </a:xfrm>
          <a:prstGeom prst="rect">
            <a:avLst/>
          </a:prstGeom>
          <a:solidFill>
            <a:srgbClr val="15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 descr="תמונה שמכילה גופן, טקסט, גרפיקה, עיצוב גרפי&#10;&#10;התיאור נוצר באופן אוטומטי">
            <a:extLst>
              <a:ext uri="{FF2B5EF4-FFF2-40B4-BE49-F238E27FC236}">
                <a16:creationId xmlns:a16="http://schemas.microsoft.com/office/drawing/2014/main" id="{9C18BD17-8B03-D9AC-BADA-277A1FDC5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4" y="2683933"/>
            <a:ext cx="4372697" cy="12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67757AC-5BCA-92E0-9268-7D5FA81C2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825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1E2DEC2-C19E-F1C3-CE55-5B01A58F94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" y="5736514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5AB3D5F-75F3-45DC-261D-4517A5783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C3EBFD-0BF9-78F8-8FE6-3A12CDD55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908">
            <a:off x="8046091" y="354120"/>
            <a:ext cx="1860111" cy="9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CD4E3149-0DD9-7B2C-22F0-4F220325BB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845">
            <a:off x="6545712" y="1218319"/>
            <a:ext cx="2324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CA8CDB2-6C77-2EE6-0A70-B31E85CC1B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3618">
            <a:off x="3892841" y="1236365"/>
            <a:ext cx="1667965" cy="8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2798AED-E35A-CABA-3DED-0564963FC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002">
            <a:off x="3801944" y="2109678"/>
            <a:ext cx="2608823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249A28A3-980C-812E-9B63-102F15ADB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915">
            <a:off x="5792456" y="3069898"/>
            <a:ext cx="2324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EFDE955-EA46-26C4-C6B8-D1C4FF0DD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717">
            <a:off x="7495947" y="3811540"/>
            <a:ext cx="732974" cy="18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10AD5F4-209F-5551-D7DC-1EE163A7A828}"/>
              </a:ext>
            </a:extLst>
          </p:cNvPr>
          <p:cNvSpPr txBox="1"/>
          <p:nvPr userDrawn="1"/>
        </p:nvSpPr>
        <p:spPr>
          <a:xfrm rot="700009">
            <a:off x="6593494" y="1402771"/>
            <a:ext cx="2144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4000" b="1" i="0" u="none" strike="noStrike" dirty="0">
                <a:solidFill>
                  <a:srgbClr val="FFFAE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תודה!</a:t>
            </a:r>
            <a:endParaRPr lang="he-IL" sz="3600" b="0" dirty="0">
              <a:solidFill>
                <a:srgbClr val="FFFAE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2FE1FC9-4262-AF14-A53E-6006E99272A0}"/>
              </a:ext>
            </a:extLst>
          </p:cNvPr>
          <p:cNvSpPr txBox="1"/>
          <p:nvPr userDrawn="1"/>
        </p:nvSpPr>
        <p:spPr>
          <a:xfrm rot="21439846">
            <a:off x="5921392" y="3184654"/>
            <a:ext cx="2144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 rtl="1"/>
            <a:r>
              <a:rPr lang="ar-AE" sz="4400" b="1" i="0" u="none" strike="noStrike" dirty="0">
                <a:solidFill>
                  <a:srgbClr val="FFFAEE"/>
                </a:solidFill>
                <a:effectLst/>
                <a:latin typeface="Readex Pro"/>
              </a:rPr>
              <a:t>شكرا!</a:t>
            </a:r>
            <a:endParaRPr lang="ar-AE" sz="4400" b="0" dirty="0">
              <a:solidFill>
                <a:srgbClr val="FFFAEE"/>
              </a:solidFill>
              <a:effectLst/>
            </a:endParaRPr>
          </a:p>
          <a:p>
            <a:br>
              <a:rPr lang="ar-AE" dirty="0"/>
            </a:br>
            <a:endParaRPr lang="he-IL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473058E2-541F-FCB2-FA13-D9A5549F1BDA}"/>
              </a:ext>
            </a:extLst>
          </p:cNvPr>
          <p:cNvSpPr txBox="1"/>
          <p:nvPr userDrawn="1"/>
        </p:nvSpPr>
        <p:spPr>
          <a:xfrm rot="20663007">
            <a:off x="4017436" y="2301290"/>
            <a:ext cx="2402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i="0" u="none" strike="noStrike" dirty="0">
                <a:solidFill>
                  <a:srgbClr val="004D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Thanks!</a:t>
            </a:r>
            <a:endParaRPr lang="en-US" sz="36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e-IL" sz="36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3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072414-D8C7-0BC9-B80F-8840F430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2740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A360AF-2D6D-682A-0B5D-98A9400F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E89F03E-41BB-41C0-3E6F-D6D565BC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65F9B3-0A1B-6CBF-4F67-02D0E6878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76CF103-C6C5-3734-F9EE-D99409C2F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91097F7-266D-19DD-CFC0-A6741AC7E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16FE4C0-D29F-FD53-AB89-0D9EBA79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48C6770-1A2D-A1C6-2A8C-BD29462F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2C1EF4D-B5FF-0277-219F-2FE62E60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476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8BC682-ABC9-4665-1C7B-7872C56C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8BFF9B0-CBC2-185F-A543-76F1985E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4AA386F-08C5-DD4E-7F25-3AB5933F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F478C33-2723-C0D3-1EA8-756D4888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075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CFE78F-F1E4-1C61-802D-F75DA0F3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15EE7E-CD25-B55D-FCB2-099EDADC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96FB08B-9587-035D-9ABA-80BF73743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268053C-155A-7B37-D3F7-83DD284E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C061E31-B443-0C20-0D4F-21567C43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34C8A9-1B20-4C44-62B9-6F743274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55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EDFB05-9B82-77CD-E305-1CE359C6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9CD32B8-6382-7A94-E1F8-6A7EACAB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FD3A2DA-FBC8-80F6-6A4F-F55FBAA6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224575E-6B41-4E37-8304-3FD3D1E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D9794DE-1411-1D32-82AD-E7EE17BF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CE37B99-8B5A-B5C6-2A36-D73CF967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8585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4AF72-DFEF-6545-946E-CC39BABF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232B05E-4F0D-81B2-0742-FB49BA84A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C44D11-DD96-F96B-CCA1-8FD9636C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1D896B-341F-FCB4-4580-4168E7C5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8A2DF3A-663E-1D5E-1D46-61F10ABD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06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DA3D501-5F76-37DF-539C-0BC479BFA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0E3D139-0979-6B1A-B040-953434D1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C67547A-FE47-5E3A-9D67-3B262E90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279C628-E168-CF17-E21F-7BAEAF69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69A307-0E33-E829-150C-D79E3230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79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089FA16-4A7C-F060-84F0-B480D048BF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7121A1A4-55A4-8255-CC9D-5DC0480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10" y="541396"/>
            <a:ext cx="7224313" cy="1325563"/>
          </a:xfrm>
          <a:prstGeom prst="rect">
            <a:avLst/>
          </a:prstGeom>
        </p:spPr>
        <p:txBody>
          <a:bodyPr/>
          <a:lstStyle>
            <a:lvl1pPr marL="0" algn="r" defTabSz="914400" rtl="1" eaLnBrk="1" latinLnBrk="0" hangingPunct="1">
              <a:spcBef>
                <a:spcPts val="0"/>
              </a:spcBef>
              <a:spcAft>
                <a:spcPts val="0"/>
              </a:spcAft>
              <a:defRPr lang="he-IL" sz="6000" b="1" i="0" u="none" strike="noStrike" kern="1200" dirty="0">
                <a:solidFill>
                  <a:srgbClr val="FFFAEE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EAFF7B84-979D-497B-125C-CADE94EA95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5" y="745585"/>
            <a:ext cx="4953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ED4C2665-9C2A-8EE2-3882-CDCBA48D1D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840304"/>
            <a:ext cx="1640887" cy="7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ציין מיקום טקסט 2">
            <a:extLst>
              <a:ext uri="{FF2B5EF4-FFF2-40B4-BE49-F238E27FC236}">
                <a16:creationId xmlns:a16="http://schemas.microsoft.com/office/drawing/2014/main" id="{D4E7990B-792B-D6AB-812E-C0A2968EB49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0438854" y="6016833"/>
            <a:ext cx="1336963" cy="12013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4D46"/>
                </a:solidFill>
                <a:latin typeface="Heebo Light" pitchFamily="2" charset="-79"/>
                <a:cs typeface="Heebo Light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A704D986-D59A-C5B1-C99B-4888671759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3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4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0EA997A-E213-CF87-62FE-C8E100EA1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DB89D6-EDC2-E585-B639-CBE798B823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1995055"/>
            <a:ext cx="11333018" cy="3269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2" name="Picture 18">
            <a:extLst>
              <a:ext uri="{FF2B5EF4-FFF2-40B4-BE49-F238E27FC236}">
                <a16:creationId xmlns:a16="http://schemas.microsoft.com/office/drawing/2014/main" id="{9391E279-55B4-DA90-8EE7-2C7A6A4BD4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8" flipH="1">
            <a:off x="9562652" y="231918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id="{E1AFAA83-F2BA-9AC0-A144-7D020D30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95" y="267710"/>
            <a:ext cx="10465696" cy="1325563"/>
          </a:xfrm>
          <a:prstGeom prst="rect">
            <a:avLst/>
          </a:prstGeom>
        </p:spPr>
        <p:txBody>
          <a:bodyPr/>
          <a:lstStyle>
            <a:lvl1pPr marL="0" algn="r" defTabSz="914400" rtl="1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35375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DB89D6-EDC2-E585-B639-CBE798B823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1995054"/>
            <a:ext cx="11333018" cy="362065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B54E2D5-052B-53EF-E99B-0B0B04D41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618" y="4896428"/>
            <a:ext cx="2680854" cy="2680854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3D8F8B08-7A01-2335-3CBA-15F34A07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" y="267710"/>
            <a:ext cx="11167033" cy="1325563"/>
          </a:xfrm>
          <a:prstGeom prst="rect">
            <a:avLst/>
          </a:prstGeom>
        </p:spPr>
        <p:txBody>
          <a:bodyPr/>
          <a:lstStyle>
            <a:lvl1pPr marL="0" algn="r" defTabSz="914400" rtl="1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BE12B13C-76DD-D818-0618-29E8E31E4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8" flipH="1">
            <a:off x="9562652" y="231918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1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0EA997A-E213-CF87-62FE-C8E100EA1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33F26335-462B-50CD-3AD0-27945CD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95" y="267710"/>
            <a:ext cx="10465696" cy="1325563"/>
          </a:xfrm>
          <a:prstGeom prst="rect">
            <a:avLst/>
          </a:prstGeom>
        </p:spPr>
        <p:txBody>
          <a:bodyPr/>
          <a:lstStyle>
            <a:lvl1pPr marL="0" algn="r" defTabSz="914400" rtl="1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6A7FE1E-DDDC-922B-1DAF-020D33C30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8" flipH="1">
            <a:off x="9562652" y="231918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D65C892B-E7DA-2DCE-6D5F-3B4AC992B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758" y="2004234"/>
            <a:ext cx="10465695" cy="340226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6"/>
              </a:buBlip>
              <a:defRPr sz="32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685800" indent="-228600">
              <a:buFontTx/>
              <a:buBlip>
                <a:blip r:embed="rId6"/>
              </a:buBlip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2pPr>
            <a:lvl3pPr marL="1143000" indent="-228600">
              <a:buFontTx/>
              <a:buBlip>
                <a:blip r:embed="rId6"/>
              </a:buBlip>
              <a:defRPr sz="24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3pPr>
            <a:lvl4pPr marL="1600200" indent="-228600">
              <a:buFontTx/>
              <a:buBlip>
                <a:blip r:embed="rId6"/>
              </a:buBlip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4pPr>
            <a:lvl5pPr marL="2057400" indent="-228600">
              <a:buFontTx/>
              <a:buBlip>
                <a:blip r:embed="rId6"/>
              </a:buBlip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85625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0EA997A-E213-CF87-62FE-C8E100EA1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DB89D6-EDC2-E585-B639-CBE798B823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2458" y="2004234"/>
            <a:ext cx="3116062" cy="34022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3F26335-462B-50CD-3AD0-27945CD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58" y="267710"/>
            <a:ext cx="11167033" cy="1325563"/>
          </a:xfrm>
          <a:prstGeom prst="rect">
            <a:avLst/>
          </a:prstGeom>
        </p:spPr>
        <p:txBody>
          <a:bodyPr/>
          <a:lstStyle>
            <a:lvl1pPr marL="0" algn="r" defTabSz="914400" rtl="1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6A7FE1E-DDDC-922B-1DAF-020D33C30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8" flipH="1">
            <a:off x="9562652" y="231918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D65C892B-E7DA-2DCE-6D5F-3B4AC992BE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1282" y="2004234"/>
            <a:ext cx="7594171" cy="340226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6"/>
              </a:buBlip>
              <a:defRPr sz="32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685800" indent="-228600">
              <a:buFontTx/>
              <a:buBlip>
                <a:blip r:embed="rId6"/>
              </a:buBlip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2pPr>
            <a:lvl3pPr marL="1143000" indent="-228600">
              <a:buFontTx/>
              <a:buBlip>
                <a:blip r:embed="rId6"/>
              </a:buBlip>
              <a:defRPr sz="24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3pPr>
            <a:lvl4pPr marL="1600200" indent="-228600">
              <a:buFontTx/>
              <a:buBlip>
                <a:blip r:embed="rId6"/>
              </a:buBlip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4pPr>
            <a:lvl5pPr marL="2057400" indent="-228600">
              <a:buFontTx/>
              <a:buBlip>
                <a:blip r:embed="rId6"/>
              </a:buBlip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 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95255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7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0EA997A-E213-CF87-62FE-C8E100EA1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DB89D6-EDC2-E585-B639-CBE798B823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41553" y="1995055"/>
            <a:ext cx="6617938" cy="3269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3F26335-462B-50CD-3AD0-27945CD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67710"/>
            <a:ext cx="11333018" cy="1325563"/>
          </a:xfrm>
          <a:prstGeom prst="rect">
            <a:avLst/>
          </a:prstGeom>
        </p:spPr>
        <p:txBody>
          <a:bodyPr/>
          <a:lstStyle>
            <a:lvl1pPr marL="0" algn="r" defTabSz="914400" rtl="1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8" name="מציין מיקום של תמונה 2">
            <a:extLst>
              <a:ext uri="{FF2B5EF4-FFF2-40B4-BE49-F238E27FC236}">
                <a16:creationId xmlns:a16="http://schemas.microsoft.com/office/drawing/2014/main" id="{DD7A7C0D-FA5E-8840-A3B1-CF5A2EC5941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8146" y="2013849"/>
            <a:ext cx="3962400" cy="3170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6E921692-3A66-E578-A493-EDB2DDEBA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8" flipH="1">
            <a:off x="9562652" y="231918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D7D561-1559-0959-6385-85DC6B055D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23" y="5114564"/>
            <a:ext cx="1334446" cy="6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A3F2580-B370-BB10-BD77-EC2D006DC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7" y="1460139"/>
            <a:ext cx="900166" cy="9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" y="5736514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0EA997A-E213-CF87-62FE-C8E100EA1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55893615-D283-C867-03EA-04483CDEC5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375061"/>
            <a:ext cx="6105236" cy="488966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4772ED93-4BE6-65B0-C3FC-A6913C99A3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64" y="895927"/>
            <a:ext cx="4430447" cy="31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3DF1608A-2012-B6A8-34E1-CB57C19866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7479">
            <a:off x="7296091" y="886273"/>
            <a:ext cx="1027525" cy="8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67757AC-5BCA-92E0-9268-7D5FA81C2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1E2DEC2-C19E-F1C3-CE55-5B01A58F94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" y="5736514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5AB3D5F-75F3-45DC-261D-4517A5783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C3EBFD-0BF9-78F8-8FE6-3A12CDD55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908">
            <a:off x="7909395" y="1615229"/>
            <a:ext cx="1482885" cy="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2FE1FC9-4262-AF14-A53E-6006E99272A0}"/>
              </a:ext>
            </a:extLst>
          </p:cNvPr>
          <p:cNvSpPr txBox="1"/>
          <p:nvPr userDrawn="1"/>
        </p:nvSpPr>
        <p:spPr>
          <a:xfrm rot="21439846">
            <a:off x="5921392" y="3184654"/>
            <a:ext cx="2144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 rtl="1"/>
            <a:r>
              <a:rPr lang="ar-AE" sz="4400" b="1" i="0" u="none" strike="noStrike" dirty="0">
                <a:solidFill>
                  <a:srgbClr val="FFFAEE"/>
                </a:solidFill>
                <a:effectLst/>
                <a:latin typeface="Readex Pro"/>
              </a:rPr>
              <a:t>شكرا!</a:t>
            </a:r>
            <a:endParaRPr lang="ar-AE" sz="4400" b="0" dirty="0">
              <a:solidFill>
                <a:srgbClr val="FFFAEE"/>
              </a:solidFill>
              <a:effectLst/>
            </a:endParaRPr>
          </a:p>
          <a:p>
            <a:br>
              <a:rPr lang="ar-AE" dirty="0"/>
            </a:br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DE1BF74-A6AA-3902-AD9B-1B2D2B1B0FD2}"/>
              </a:ext>
            </a:extLst>
          </p:cNvPr>
          <p:cNvSpPr txBox="1"/>
          <p:nvPr userDrawn="1"/>
        </p:nvSpPr>
        <p:spPr>
          <a:xfrm>
            <a:off x="3048000" y="2390215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4400" b="0" i="0" u="none" strike="noStrike" dirty="0">
                <a:solidFill>
                  <a:srgbClr val="004D46"/>
                </a:solidFill>
                <a:effectLst/>
                <a:latin typeface="Suez One" panose="00000500000000000000" pitchFamily="2" charset="-79"/>
                <a:cs typeface="Suez One" panose="00000500000000000000" pitchFamily="2" charset="-79"/>
              </a:rPr>
              <a:t>תודה   </a:t>
            </a:r>
            <a:r>
              <a:rPr lang="ar-AE" sz="4400" b="1" i="0" u="none" strike="noStrike" dirty="0">
                <a:solidFill>
                  <a:srgbClr val="004D46"/>
                </a:solidFill>
                <a:effectLst/>
                <a:latin typeface="Readex Pro"/>
              </a:rPr>
              <a:t>شكرا  </a:t>
            </a:r>
            <a:r>
              <a:rPr lang="en-US" sz="4400" b="0" i="0" u="none" strike="noStrike" dirty="0">
                <a:solidFill>
                  <a:srgbClr val="004D46"/>
                </a:solidFill>
                <a:effectLst/>
                <a:latin typeface="Suez One" panose="00000500000000000000" pitchFamily="2" charset="-79"/>
                <a:cs typeface="Suez One" panose="00000500000000000000" pitchFamily="2" charset="-79"/>
              </a:rPr>
              <a:t>Thanks</a:t>
            </a:r>
            <a:endParaRPr lang="en-US" sz="4400" b="0" dirty="0">
              <a:effectLst/>
            </a:endParaRPr>
          </a:p>
          <a:p>
            <a:br>
              <a:rPr lang="en-US" sz="4400" dirty="0"/>
            </a:br>
            <a:endParaRPr lang="he-IL" sz="4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D051E9-8842-9AB0-B5F0-19BD4BCC85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37" y="2346778"/>
            <a:ext cx="768601" cy="19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1913BE7-899D-CD95-A622-5E60DA6D9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30" y="3156309"/>
            <a:ext cx="1576807" cy="2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D80B9A-5EDE-C771-7C2A-4DF328BB4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916">
            <a:off x="3352761" y="2065883"/>
            <a:ext cx="879021" cy="3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1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76" r:id="rId4"/>
    <p:sldLayoutId id="2147483669" r:id="rId5"/>
    <p:sldLayoutId id="2147483667" r:id="rId6"/>
    <p:sldLayoutId id="2147483670" r:id="rId7"/>
    <p:sldLayoutId id="2147483662" r:id="rId8"/>
    <p:sldLayoutId id="2147483673" r:id="rId9"/>
    <p:sldLayoutId id="2147483672" r:id="rId10"/>
    <p:sldLayoutId id="2147483675" r:id="rId11"/>
    <p:sldLayoutId id="2147483653" r:id="rId12"/>
    <p:sldLayoutId id="2147483654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87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CC211638-1E52-4C37-BC77-52E227D8432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e-IL" dirty="0"/>
              <a:t>אפשר לבחור תמונה יפה להשראה. כזו שמעבירה את המסר שבשקף</a:t>
            </a:r>
          </a:p>
          <a:p>
            <a:endParaRPr lang="he-IL" dirty="0"/>
          </a:p>
          <a:p>
            <a:r>
              <a:rPr lang="he-IL" dirty="0"/>
              <a:t>או תמונה שמתייחסת למלל ישירות.</a:t>
            </a:r>
          </a:p>
          <a:p>
            <a:endParaRPr lang="he-IL" dirty="0"/>
          </a:p>
          <a:p>
            <a:r>
              <a:rPr lang="he-IL" dirty="0"/>
              <a:t>אני בחרתי תמונה של הסטודנטים שלנו.</a:t>
            </a: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EFE56BEE-4C02-DC85-6268-BE26EC43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הנה שוב כותרת</a:t>
            </a:r>
          </a:p>
        </p:txBody>
      </p:sp>
      <p:pic>
        <p:nvPicPr>
          <p:cNvPr id="6" name="מציין מיקום של תמונה 5">
            <a:extLst>
              <a:ext uri="{FF2B5EF4-FFF2-40B4-BE49-F238E27FC236}">
                <a16:creationId xmlns:a16="http://schemas.microsoft.com/office/drawing/2014/main" id="{4F774D1E-ABE4-19EF-5656-4AD245D3304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r="8344"/>
          <a:stretch/>
        </p:blipFill>
        <p:spPr>
          <a:xfrm>
            <a:off x="748146" y="2013849"/>
            <a:ext cx="3962400" cy="3170722"/>
          </a:xfrm>
        </p:spPr>
      </p:pic>
    </p:spTree>
    <p:extLst>
      <p:ext uri="{BB962C8B-B14F-4D97-AF65-F5344CB8AC3E}">
        <p14:creationId xmlns:p14="http://schemas.microsoft.com/office/powerpoint/2010/main" val="108726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0E54AC65-72A6-D057-D32A-B0E11F335EE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e-IL" dirty="0"/>
              <a:t>הנה דוגמא לשקף במידה ואין הרבה מלל ורוצים לרענן קצת את המצגת עם שקף יוצא דופן בשפה החדשה</a:t>
            </a:r>
          </a:p>
          <a:p>
            <a:endParaRPr lang="he-IL" dirty="0"/>
          </a:p>
          <a:p>
            <a:r>
              <a:rPr lang="he-IL" dirty="0"/>
              <a:t>יפה, לא?</a:t>
            </a:r>
          </a:p>
        </p:txBody>
      </p:sp>
    </p:spTree>
    <p:extLst>
      <p:ext uri="{BB962C8B-B14F-4D97-AF65-F5344CB8AC3E}">
        <p14:creationId xmlns:p14="http://schemas.microsoft.com/office/powerpoint/2010/main" val="209719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1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4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E8357F-2706-45DB-F780-EDC4FF03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שער למצגת: הרצאה חשובה, אז תקשיבו </a:t>
            </a:r>
            <a:br>
              <a:rPr lang="he-IL" dirty="0"/>
            </a:br>
            <a:r>
              <a:rPr lang="he-IL" dirty="0"/>
              <a:t>טוב כי זה יהיה אח"כ בבחינה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C0D40D0-E37E-397D-238F-F0DC31733EB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e-IL" dirty="0"/>
              <a:t>יוני 2022</a:t>
            </a:r>
          </a:p>
        </p:txBody>
      </p:sp>
    </p:spTree>
    <p:extLst>
      <p:ext uri="{BB962C8B-B14F-4D97-AF65-F5344CB8AC3E}">
        <p14:creationId xmlns:p14="http://schemas.microsoft.com/office/powerpoint/2010/main" val="117319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9FA17ABA-03EE-0016-16FC-A21362EA7EA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e-IL" dirty="0"/>
              <a:t>ופה יהיה ממש מלא </a:t>
            </a:r>
            <a:r>
              <a:rPr lang="he-IL" dirty="0" err="1"/>
              <a:t>מלא</a:t>
            </a:r>
            <a:r>
              <a:rPr lang="he-IL" dirty="0"/>
              <a:t> טקסט</a:t>
            </a:r>
          </a:p>
          <a:p>
            <a:r>
              <a:rPr lang="he-IL" dirty="0"/>
              <a:t>כמה שרק תרצו</a:t>
            </a:r>
          </a:p>
          <a:p>
            <a:r>
              <a:rPr lang="he-IL" dirty="0"/>
              <a:t>תתפרעו</a:t>
            </a:r>
          </a:p>
          <a:p>
            <a:r>
              <a:rPr lang="he-IL" dirty="0"/>
              <a:t>לכו על זה</a:t>
            </a:r>
          </a:p>
          <a:p>
            <a:r>
              <a:rPr lang="he-IL" dirty="0"/>
              <a:t>אל תגבילו את עצמכם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9418FA95-E024-1A2A-F5F7-F550F822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43" y="267710"/>
            <a:ext cx="10599748" cy="1325563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הנה דוגמא איך נראית כותרת</a:t>
            </a:r>
          </a:p>
        </p:txBody>
      </p:sp>
    </p:spTree>
    <p:extLst>
      <p:ext uri="{BB962C8B-B14F-4D97-AF65-F5344CB8AC3E}">
        <p14:creationId xmlns:p14="http://schemas.microsoft.com/office/powerpoint/2010/main" val="41421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3711857E-02E5-E434-FA11-A8BAAE4AC5D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1995054"/>
            <a:ext cx="11333018" cy="3677957"/>
          </a:xfrm>
        </p:spPr>
        <p:txBody>
          <a:bodyPr/>
          <a:lstStyle/>
          <a:p>
            <a:r>
              <a:rPr lang="he-IL" dirty="0"/>
              <a:t>דוגמא לשקף עם הרבה מלל שיש לו עיצוב נקי יותר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78138F8-69C6-D322-B17A-59FCEB34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743" y="267710"/>
            <a:ext cx="10599748" cy="1325563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כאן תבוא כותרת שלכם</a:t>
            </a:r>
          </a:p>
        </p:txBody>
      </p:sp>
    </p:spTree>
    <p:extLst>
      <p:ext uri="{BB962C8B-B14F-4D97-AF65-F5344CB8AC3E}">
        <p14:creationId xmlns:p14="http://schemas.microsoft.com/office/powerpoint/2010/main" val="6714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2F676C-08F1-AF45-2B98-F39ADC50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 מעניינת במיוחד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58A03A-0B4A-9CF6-0357-506C5F675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  השקף הזה מאפשר לכם לכתוב דברים בבולטים</a:t>
            </a:r>
          </a:p>
          <a:p>
            <a:pPr lvl="1"/>
            <a:r>
              <a:rPr lang="he-IL" dirty="0"/>
              <a:t> גם בולטים משניים הולך</a:t>
            </a:r>
          </a:p>
          <a:p>
            <a:pPr lvl="1"/>
            <a:r>
              <a:rPr lang="he-IL" dirty="0"/>
              <a:t> מה שאתם צריכים</a:t>
            </a:r>
          </a:p>
          <a:p>
            <a:r>
              <a:rPr lang="he-IL" dirty="0"/>
              <a:t> אפשר גם לחזור אחורה</a:t>
            </a:r>
          </a:p>
        </p:txBody>
      </p:sp>
    </p:spTree>
    <p:extLst>
      <p:ext uri="{BB962C8B-B14F-4D97-AF65-F5344CB8AC3E}">
        <p14:creationId xmlns:p14="http://schemas.microsoft.com/office/powerpoint/2010/main" val="4661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363FA69-7670-FBE4-09B1-3525E0EA1E8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e-IL" dirty="0"/>
              <a:t>כאן מפרשים את הגרף / הטבלה / התרשים / התמונה / הסרטון. מה שבחרתם.</a:t>
            </a:r>
          </a:p>
          <a:p>
            <a:r>
              <a:rPr lang="he-IL" dirty="0"/>
              <a:t>כזה שורה תחתונה. בשקף הבא אני ממחישה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4958C2D5-667C-F4AD-F6F4-5DF377F6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פה שמים כותרת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C8DC7BD-D6A1-4A0D-7433-B39807B1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24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363FA69-7670-FBE4-09B1-3525E0EA1E8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e-IL" dirty="0"/>
              <a:t>הנה המחשתי </a:t>
            </a:r>
            <a:r>
              <a:rPr lang="he-IL" dirty="0">
                <a:sym typeface="Wingdings" panose="05000000000000000000" pitchFamily="2" charset="2"/>
              </a:rPr>
              <a:t></a:t>
            </a: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4958C2D5-667C-F4AD-F6F4-5DF377F6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פה שמים כותרת</a:t>
            </a:r>
          </a:p>
        </p:txBody>
      </p:sp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2B3EA2B1-571C-DAD5-FA08-EF8FB4BD6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57479"/>
              </p:ext>
            </p:extLst>
          </p:nvPr>
        </p:nvGraphicFramePr>
        <p:xfrm>
          <a:off x="4260851" y="2005012"/>
          <a:ext cx="7594599" cy="36214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1533">
                  <a:extLst>
                    <a:ext uri="{9D8B030D-6E8A-4147-A177-3AD203B41FA5}">
                      <a16:colId xmlns:a16="http://schemas.microsoft.com/office/drawing/2014/main" val="2282361085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3088188603"/>
                    </a:ext>
                  </a:extLst>
                </a:gridCol>
                <a:gridCol w="2531533">
                  <a:extLst>
                    <a:ext uri="{9D8B030D-6E8A-4147-A177-3AD203B41FA5}">
                      <a16:colId xmlns:a16="http://schemas.microsoft.com/office/drawing/2014/main" val="3161239954"/>
                    </a:ext>
                  </a:extLst>
                </a:gridCol>
              </a:tblGrid>
              <a:tr h="516731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עמודה א</a:t>
                      </a:r>
                    </a:p>
                  </a:txBody>
                  <a:tcPr>
                    <a:solidFill>
                      <a:srgbClr val="004D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ועוד אחת</a:t>
                      </a:r>
                    </a:p>
                  </a:txBody>
                  <a:tcPr>
                    <a:solidFill>
                      <a:srgbClr val="004D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ואחרונה</a:t>
                      </a:r>
                    </a:p>
                  </a:txBody>
                  <a:tcPr>
                    <a:solidFill>
                      <a:srgbClr val="004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07212"/>
                  </a:ext>
                </a:extLst>
              </a:tr>
              <a:tr h="516731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יש כאן נתונים</a:t>
                      </a: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גם פה</a:t>
                      </a: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יא עוד אחד</a:t>
                      </a:r>
                    </a:p>
                  </a:txBody>
                  <a:tcPr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41617"/>
                  </a:ext>
                </a:extLst>
              </a:tr>
              <a:tr h="516731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וככה כמה שתצטרכו</a:t>
                      </a: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02451"/>
                  </a:ext>
                </a:extLst>
              </a:tr>
              <a:tr h="516731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+mn-cs"/>
                        </a:rPr>
                        <a:t>לא לשכוח להשתמש בפונטים ממשפחת </a:t>
                      </a:r>
                      <a:r>
                        <a:rPr lang="en-US" dirty="0">
                          <a:latin typeface="Heebo Light" pitchFamily="2" charset="-79"/>
                          <a:cs typeface="+mn-cs"/>
                        </a:rPr>
                        <a:t>HEEBO</a:t>
                      </a:r>
                      <a:endParaRPr lang="he-IL" dirty="0">
                        <a:latin typeface="Heebo Light" pitchFamily="2" charset="-79"/>
                        <a:cs typeface="+mn-cs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זה שליד זה פונט אריאל...</a:t>
                      </a:r>
                    </a:p>
                    <a:p>
                      <a:pPr algn="ctr" rtl="1"/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רואים את ההבדל?</a:t>
                      </a: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421659"/>
                  </a:ext>
                </a:extLst>
              </a:tr>
              <a:tr h="516731"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39007"/>
                  </a:ext>
                </a:extLst>
              </a:tr>
              <a:tr h="51673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הבנתם נכון?</a:t>
                      </a:r>
                    </a:p>
                    <a:p>
                      <a:pPr algn="ctr" rtl="1"/>
                      <a:endParaRPr lang="he-IL" dirty="0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Heebo Light" pitchFamily="2" charset="-79"/>
                          <a:cs typeface="Heebo Light" pitchFamily="2" charset="-79"/>
                        </a:rPr>
                        <a:t>אז מספיק ודי</a:t>
                      </a:r>
                    </a:p>
                    <a:p>
                      <a:pPr algn="ctr" rtl="1"/>
                      <a:endParaRPr lang="he-IL" dirty="0">
                        <a:latin typeface="Heebo Light" pitchFamily="2" charset="-79"/>
                        <a:cs typeface="Heebo 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7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3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74C8052-5100-CAA0-CF21-AF99A60D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הבנתם כבר שפה יש כותרת, נכון?</a:t>
            </a:r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28EFB5AC-984F-AFB6-9770-157F32CA2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321073"/>
              </p:ext>
            </p:extLst>
          </p:nvPr>
        </p:nvGraphicFramePr>
        <p:xfrm>
          <a:off x="1389063" y="1458686"/>
          <a:ext cx="10466387" cy="394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04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CC211638-1E52-4C37-BC77-52E227D8432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he-IL" dirty="0"/>
              <a:t>בשקף הזה אפשר להוסיף ישירות תמונה מהמחשב שלכם. או מהאינטרנט. ואז לכתוב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בשקף הבא אני ממחישה</a:t>
            </a: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EFE56BEE-4C02-DC85-6268-BE26EC43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הנה שוב כותרת</a:t>
            </a:r>
          </a:p>
        </p:txBody>
      </p:sp>
      <p:sp>
        <p:nvSpPr>
          <p:cNvPr id="4" name="מציין מיקום של תמונה 3">
            <a:extLst>
              <a:ext uri="{FF2B5EF4-FFF2-40B4-BE49-F238E27FC236}">
                <a16:creationId xmlns:a16="http://schemas.microsoft.com/office/drawing/2014/main" id="{F28F33F3-3AEF-2ECB-9DDA-EC754663DEF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438577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x05e7__x05d4__x05dc__x05d9__x0020__x05d9__x05e2__x05d3_ xmlns="522df1af-4887-495e-9049-b1c2491cbd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C01A7472C26CA459F592FD5AB7F0F7F" ma:contentTypeVersion="6" ma:contentTypeDescription="צור מסמך חדש." ma:contentTypeScope="" ma:versionID="59b8dc6a3ff2304416c8cf3f50277cd4">
  <xsd:schema xmlns:xsd="http://www.w3.org/2001/XMLSchema" xmlns:xs="http://www.w3.org/2001/XMLSchema" xmlns:p="http://schemas.microsoft.com/office/2006/metadata/properties" xmlns:ns1="http://schemas.microsoft.com/sharepoint/v3" xmlns:ns2="522df1af-4887-495e-9049-b1c2491cbd0c" targetNamespace="http://schemas.microsoft.com/office/2006/metadata/properties" ma:root="true" ma:fieldsID="641bda863c344b8fae4b8a9981560559" ns1:_="" ns2:_="">
    <xsd:import namespace="http://schemas.microsoft.com/sharepoint/v3"/>
    <xsd:import namespace="522df1af-4887-495e-9049-b1c2491cbd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5e7__x05d4__x05dc__x05d9__x0020__x05d9__x05e2__x05d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f1af-4887-495e-9049-b1c2491cbd0c" elementFormDefault="qualified">
    <xsd:import namespace="http://schemas.microsoft.com/office/2006/documentManagement/types"/>
    <xsd:import namespace="http://schemas.microsoft.com/office/infopath/2007/PartnerControls"/>
    <xsd:element name="_x05e7__x05d4__x05dc__x05d9__x0020__x05d9__x05e2__x05d3_" ma:index="10" nillable="true" ma:displayName="קהלי יעד" ma:internalName="_x05e7__x05d4__x05dc__x05d9__x0020__x05d9__x05e2__x05d3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CFC13E-1719-40F0-921D-93856DDE586C}"/>
</file>

<file path=customXml/itemProps2.xml><?xml version="1.0" encoding="utf-8"?>
<ds:datastoreItem xmlns:ds="http://schemas.openxmlformats.org/officeDocument/2006/customXml" ds:itemID="{6DD7362F-A1C4-4BD0-BF62-D8296433505B}"/>
</file>

<file path=customXml/itemProps3.xml><?xml version="1.0" encoding="utf-8"?>
<ds:datastoreItem xmlns:ds="http://schemas.openxmlformats.org/officeDocument/2006/customXml" ds:itemID="{A7C9DAE8-479C-40F4-88E4-F223E66D98F7}"/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241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Heebo</vt:lpstr>
      <vt:lpstr>Heebo SemiBold</vt:lpstr>
      <vt:lpstr>Open Sans</vt:lpstr>
      <vt:lpstr>Heebo Light</vt:lpstr>
      <vt:lpstr>Readex Pro</vt:lpstr>
      <vt:lpstr>Calibri Light</vt:lpstr>
      <vt:lpstr>Suez One</vt:lpstr>
      <vt:lpstr>ערכת נושא Office</vt:lpstr>
      <vt:lpstr>PowerPoint Presentation</vt:lpstr>
      <vt:lpstr>שער למצגת: הרצאה חשובה, אז תקשיבו  טוב כי זה יהיה אח"כ בבחינה</vt:lpstr>
      <vt:lpstr>הנה דוגמא איך נראית כותרת</vt:lpstr>
      <vt:lpstr>כאן תבוא כותרת שלכם</vt:lpstr>
      <vt:lpstr>כותרת מעניינת במיוחד</vt:lpstr>
      <vt:lpstr>פה שמים כותרת</vt:lpstr>
      <vt:lpstr>פה שמים כותרת</vt:lpstr>
      <vt:lpstr>הבנתם כבר שפה יש כותרת, נכון?</vt:lpstr>
      <vt:lpstr>הנה שוב כותרת</vt:lpstr>
      <vt:lpstr>הנה שוב כותרת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Tamara Lessing</dc:creator>
  <cp:lastModifiedBy>Ishay Sonego</cp:lastModifiedBy>
  <cp:revision>8</cp:revision>
  <dcterms:created xsi:type="dcterms:W3CDTF">2022-06-20T12:15:54Z</dcterms:created>
  <dcterms:modified xsi:type="dcterms:W3CDTF">2023-05-03T10:48:44Z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0x0101007C01A7472C26CA459F592FD5AB7F0F7F</vt:lpwstr>
  </property>
</Properties>
</file>